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Calibri" panose="020F0502020204030204" pitchFamily="34" charset="0"/>
      <p:regular r:id="rId14"/>
      <p:bold r:id="rId15"/>
      <p:italic r:id="rId16"/>
      <p:boldItalic r:id="rId17"/>
    </p:embeddedFont>
    <p:embeddedFont>
      <p:font typeface="Poppins" panose="00000500000000000000" pitchFamily="2" charset="0"/>
      <p:regular r:id="rId18"/>
      <p:bold r:id="rId19"/>
      <p:italic r:id="rId20"/>
      <p:boldItalic r:id="rId21"/>
    </p:embeddedFont>
    <p:embeddedFont>
      <p:font typeface="Poppins Bold" panose="00000800000000000000" charset="0"/>
      <p:regular r:id="rId22"/>
    </p:embeddedFont>
    <p:embeddedFont>
      <p:font typeface="Poppins Medium" panose="00000600000000000000" pitchFamily="2" charset="0"/>
      <p:regular r:id="rId23"/>
      <p:italic r:id="rId24"/>
    </p:embeddedFont>
    <p:embeddedFont>
      <p:font typeface="Poppins Medium Bold" panose="020B0604020202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5" d="100"/>
          <a:sy n="55" d="100"/>
        </p:scale>
        <p:origin x="658"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1129966-8827-4EE8-AE3D-58BA106D5099}" type="doc">
      <dgm:prSet loTypeId="urn:microsoft.com/office/officeart/2005/8/layout/pyramid2" loCatId="pyramid" qsTypeId="urn:microsoft.com/office/officeart/2005/8/quickstyle/simple1" qsCatId="simple" csTypeId="urn:microsoft.com/office/officeart/2005/8/colors/accent1_2" csCatId="accent1" phldr="1"/>
      <dgm:spPr/>
      <dgm:t>
        <a:bodyPr/>
        <a:lstStyle/>
        <a:p>
          <a:endParaRPr lang="en-IN"/>
        </a:p>
      </dgm:t>
    </dgm:pt>
    <dgm:pt modelId="{3C19CA34-57ED-4C64-9058-097AC07AC302}">
      <dgm:prSet phldrT="[Text]"/>
      <dgm:spPr/>
      <dgm:t>
        <a:bodyPr/>
        <a:lstStyle/>
        <a:p>
          <a:r>
            <a:rPr lang="en-IN" dirty="0"/>
            <a:t>Information Collection.    </a:t>
          </a:r>
        </a:p>
      </dgm:t>
    </dgm:pt>
    <dgm:pt modelId="{682B11D1-D370-46D5-BDDA-D6560CE59819}" type="parTrans" cxnId="{521BB285-7DC5-4C36-B9BA-4597AC954D74}">
      <dgm:prSet/>
      <dgm:spPr/>
      <dgm:t>
        <a:bodyPr/>
        <a:lstStyle/>
        <a:p>
          <a:endParaRPr lang="en-IN"/>
        </a:p>
      </dgm:t>
    </dgm:pt>
    <dgm:pt modelId="{59B20178-0BE0-4D9D-B2B6-45210EDB7AF9}" type="sibTrans" cxnId="{521BB285-7DC5-4C36-B9BA-4597AC954D74}">
      <dgm:prSet/>
      <dgm:spPr/>
      <dgm:t>
        <a:bodyPr/>
        <a:lstStyle/>
        <a:p>
          <a:endParaRPr lang="en-IN"/>
        </a:p>
      </dgm:t>
    </dgm:pt>
    <dgm:pt modelId="{2A5A686A-2FAA-4A24-AEF4-CF2C1E4FC5D9}">
      <dgm:prSet phldrT="[Text]"/>
      <dgm:spPr/>
      <dgm:t>
        <a:bodyPr/>
        <a:lstStyle/>
        <a:p>
          <a:r>
            <a:rPr lang="en-IN" dirty="0"/>
            <a:t>Data Collection.</a:t>
          </a:r>
        </a:p>
      </dgm:t>
    </dgm:pt>
    <dgm:pt modelId="{1AEB094E-F521-428B-AA59-D63BA9D56128}" type="parTrans" cxnId="{86305961-A311-4D09-B3FE-AA4CDAED4248}">
      <dgm:prSet/>
      <dgm:spPr/>
      <dgm:t>
        <a:bodyPr/>
        <a:lstStyle/>
        <a:p>
          <a:endParaRPr lang="en-IN"/>
        </a:p>
      </dgm:t>
    </dgm:pt>
    <dgm:pt modelId="{3852BC56-3E89-4F1D-8DAE-435E2E623148}" type="sibTrans" cxnId="{86305961-A311-4D09-B3FE-AA4CDAED4248}">
      <dgm:prSet/>
      <dgm:spPr/>
      <dgm:t>
        <a:bodyPr/>
        <a:lstStyle/>
        <a:p>
          <a:endParaRPr lang="en-IN"/>
        </a:p>
      </dgm:t>
    </dgm:pt>
    <dgm:pt modelId="{1D6EE625-8C94-464C-89F2-E8CFADD6E499}">
      <dgm:prSet phldrT="[Text]"/>
      <dgm:spPr/>
      <dgm:t>
        <a:bodyPr/>
        <a:lstStyle/>
        <a:p>
          <a:r>
            <a:rPr lang="en-IN" dirty="0"/>
            <a:t>Implementation of html and </a:t>
          </a:r>
          <a:r>
            <a:rPr lang="en-IN" dirty="0" err="1"/>
            <a:t>css</a:t>
          </a:r>
          <a:r>
            <a:rPr lang="en-IN" dirty="0"/>
            <a:t>  on Visual Studio.</a:t>
          </a:r>
        </a:p>
      </dgm:t>
    </dgm:pt>
    <dgm:pt modelId="{CF38CCB5-4660-4EF9-BB51-56E61AFA8B13}" type="parTrans" cxnId="{20188D2E-473B-4C1B-A5EA-934389D81EF0}">
      <dgm:prSet/>
      <dgm:spPr/>
      <dgm:t>
        <a:bodyPr/>
        <a:lstStyle/>
        <a:p>
          <a:endParaRPr lang="en-IN"/>
        </a:p>
      </dgm:t>
    </dgm:pt>
    <dgm:pt modelId="{42212F6D-0D3F-4E11-BA18-EF6A67B77900}" type="sibTrans" cxnId="{20188D2E-473B-4C1B-A5EA-934389D81EF0}">
      <dgm:prSet/>
      <dgm:spPr/>
      <dgm:t>
        <a:bodyPr/>
        <a:lstStyle/>
        <a:p>
          <a:endParaRPr lang="en-IN"/>
        </a:p>
      </dgm:t>
    </dgm:pt>
    <dgm:pt modelId="{3FBBAE1B-2B61-4195-A2FE-0DA44996E053}">
      <dgm:prSet/>
      <dgm:spPr/>
      <dgm:t>
        <a:bodyPr/>
        <a:lstStyle/>
        <a:p>
          <a:r>
            <a:rPr lang="en-IN" dirty="0"/>
            <a:t>Added website links for better guidance of the tourists.</a:t>
          </a:r>
        </a:p>
      </dgm:t>
    </dgm:pt>
    <dgm:pt modelId="{21E24739-F442-4E83-AF5D-1FE49F0488B9}" type="parTrans" cxnId="{B4547220-8126-4444-8F6A-3371F3C653BA}">
      <dgm:prSet/>
      <dgm:spPr/>
      <dgm:t>
        <a:bodyPr/>
        <a:lstStyle/>
        <a:p>
          <a:endParaRPr lang="en-IN"/>
        </a:p>
      </dgm:t>
    </dgm:pt>
    <dgm:pt modelId="{6937A014-CBBE-4E85-9339-D5754D7C9014}" type="sibTrans" cxnId="{B4547220-8126-4444-8F6A-3371F3C653BA}">
      <dgm:prSet/>
      <dgm:spPr/>
      <dgm:t>
        <a:bodyPr/>
        <a:lstStyle/>
        <a:p>
          <a:endParaRPr lang="en-IN"/>
        </a:p>
      </dgm:t>
    </dgm:pt>
    <dgm:pt modelId="{A52DC195-97F2-4145-B73C-6C3DC798A967}" type="pres">
      <dgm:prSet presAssocID="{51129966-8827-4EE8-AE3D-58BA106D5099}" presName="compositeShape" presStyleCnt="0">
        <dgm:presLayoutVars>
          <dgm:dir/>
          <dgm:resizeHandles/>
        </dgm:presLayoutVars>
      </dgm:prSet>
      <dgm:spPr/>
    </dgm:pt>
    <dgm:pt modelId="{D4CAFEED-0593-4361-B4C5-46C176ED8CC9}" type="pres">
      <dgm:prSet presAssocID="{51129966-8827-4EE8-AE3D-58BA106D5099}" presName="pyramid" presStyleLbl="node1" presStyleIdx="0" presStyleCnt="1" custLinFactNeighborX="-8254" custLinFactNeighborY="-1802"/>
      <dgm:spPr/>
    </dgm:pt>
    <dgm:pt modelId="{E830643E-A8CB-4093-9DA6-74DA159B1696}" type="pres">
      <dgm:prSet presAssocID="{51129966-8827-4EE8-AE3D-58BA106D5099}" presName="theList" presStyleCnt="0"/>
      <dgm:spPr/>
    </dgm:pt>
    <dgm:pt modelId="{41EFBD9F-1B8F-4BEC-B881-0F596913426F}" type="pres">
      <dgm:prSet presAssocID="{3C19CA34-57ED-4C64-9058-097AC07AC302}" presName="aNode" presStyleLbl="fgAcc1" presStyleIdx="0" presStyleCnt="4">
        <dgm:presLayoutVars>
          <dgm:bulletEnabled val="1"/>
        </dgm:presLayoutVars>
      </dgm:prSet>
      <dgm:spPr/>
    </dgm:pt>
    <dgm:pt modelId="{5B30322A-F056-44E3-AC6A-CDC37B26318B}" type="pres">
      <dgm:prSet presAssocID="{3C19CA34-57ED-4C64-9058-097AC07AC302}" presName="aSpace" presStyleCnt="0"/>
      <dgm:spPr/>
    </dgm:pt>
    <dgm:pt modelId="{AB6D76F7-F4BA-4A7A-BA27-65E720952A5B}" type="pres">
      <dgm:prSet presAssocID="{2A5A686A-2FAA-4A24-AEF4-CF2C1E4FC5D9}" presName="aNode" presStyleLbl="fgAcc1" presStyleIdx="1" presStyleCnt="4">
        <dgm:presLayoutVars>
          <dgm:bulletEnabled val="1"/>
        </dgm:presLayoutVars>
      </dgm:prSet>
      <dgm:spPr/>
    </dgm:pt>
    <dgm:pt modelId="{CD620153-696B-41D9-87F7-494EBE9A9534}" type="pres">
      <dgm:prSet presAssocID="{2A5A686A-2FAA-4A24-AEF4-CF2C1E4FC5D9}" presName="aSpace" presStyleCnt="0"/>
      <dgm:spPr/>
    </dgm:pt>
    <dgm:pt modelId="{F47D28ED-0ABC-46E4-99F2-127AF90F36B0}" type="pres">
      <dgm:prSet presAssocID="{1D6EE625-8C94-464C-89F2-E8CFADD6E499}" presName="aNode" presStyleLbl="fgAcc1" presStyleIdx="2" presStyleCnt="4">
        <dgm:presLayoutVars>
          <dgm:bulletEnabled val="1"/>
        </dgm:presLayoutVars>
      </dgm:prSet>
      <dgm:spPr/>
    </dgm:pt>
    <dgm:pt modelId="{7A973868-598D-41F4-8C5A-D5636C72C1B1}" type="pres">
      <dgm:prSet presAssocID="{1D6EE625-8C94-464C-89F2-E8CFADD6E499}" presName="aSpace" presStyleCnt="0"/>
      <dgm:spPr/>
    </dgm:pt>
    <dgm:pt modelId="{AA00611E-2185-4268-8CCF-C64C77F513C8}" type="pres">
      <dgm:prSet presAssocID="{3FBBAE1B-2B61-4195-A2FE-0DA44996E053}" presName="aNode" presStyleLbl="fgAcc1" presStyleIdx="3" presStyleCnt="4">
        <dgm:presLayoutVars>
          <dgm:bulletEnabled val="1"/>
        </dgm:presLayoutVars>
      </dgm:prSet>
      <dgm:spPr/>
    </dgm:pt>
    <dgm:pt modelId="{FCC59D18-32BC-41D4-9410-672238F2359D}" type="pres">
      <dgm:prSet presAssocID="{3FBBAE1B-2B61-4195-A2FE-0DA44996E053}" presName="aSpace" presStyleCnt="0"/>
      <dgm:spPr/>
    </dgm:pt>
  </dgm:ptLst>
  <dgm:cxnLst>
    <dgm:cxn modelId="{B4547220-8126-4444-8F6A-3371F3C653BA}" srcId="{51129966-8827-4EE8-AE3D-58BA106D5099}" destId="{3FBBAE1B-2B61-4195-A2FE-0DA44996E053}" srcOrd="3" destOrd="0" parTransId="{21E24739-F442-4E83-AF5D-1FE49F0488B9}" sibTransId="{6937A014-CBBE-4E85-9339-D5754D7C9014}"/>
    <dgm:cxn modelId="{20188D2E-473B-4C1B-A5EA-934389D81EF0}" srcId="{51129966-8827-4EE8-AE3D-58BA106D5099}" destId="{1D6EE625-8C94-464C-89F2-E8CFADD6E499}" srcOrd="2" destOrd="0" parTransId="{CF38CCB5-4660-4EF9-BB51-56E61AFA8B13}" sibTransId="{42212F6D-0D3F-4E11-BA18-EF6A67B77900}"/>
    <dgm:cxn modelId="{425F385E-6E17-48DD-BAA6-B3B428047F37}" type="presOf" srcId="{51129966-8827-4EE8-AE3D-58BA106D5099}" destId="{A52DC195-97F2-4145-B73C-6C3DC798A967}" srcOrd="0" destOrd="0" presId="urn:microsoft.com/office/officeart/2005/8/layout/pyramid2"/>
    <dgm:cxn modelId="{86305961-A311-4D09-B3FE-AA4CDAED4248}" srcId="{51129966-8827-4EE8-AE3D-58BA106D5099}" destId="{2A5A686A-2FAA-4A24-AEF4-CF2C1E4FC5D9}" srcOrd="1" destOrd="0" parTransId="{1AEB094E-F521-428B-AA59-D63BA9D56128}" sibTransId="{3852BC56-3E89-4F1D-8DAE-435E2E623148}"/>
    <dgm:cxn modelId="{06BFB35A-457E-4687-BE59-E602BAFDCEAB}" type="presOf" srcId="{2A5A686A-2FAA-4A24-AEF4-CF2C1E4FC5D9}" destId="{AB6D76F7-F4BA-4A7A-BA27-65E720952A5B}" srcOrd="0" destOrd="0" presId="urn:microsoft.com/office/officeart/2005/8/layout/pyramid2"/>
    <dgm:cxn modelId="{521BB285-7DC5-4C36-B9BA-4597AC954D74}" srcId="{51129966-8827-4EE8-AE3D-58BA106D5099}" destId="{3C19CA34-57ED-4C64-9058-097AC07AC302}" srcOrd="0" destOrd="0" parTransId="{682B11D1-D370-46D5-BDDA-D6560CE59819}" sibTransId="{59B20178-0BE0-4D9D-B2B6-45210EDB7AF9}"/>
    <dgm:cxn modelId="{46950AA4-9788-4827-8AF9-E5247867DE07}" type="presOf" srcId="{3C19CA34-57ED-4C64-9058-097AC07AC302}" destId="{41EFBD9F-1B8F-4BEC-B881-0F596913426F}" srcOrd="0" destOrd="0" presId="urn:microsoft.com/office/officeart/2005/8/layout/pyramid2"/>
    <dgm:cxn modelId="{EF77E7DA-E63E-42A7-BE3C-95BC008BDA65}" type="presOf" srcId="{1D6EE625-8C94-464C-89F2-E8CFADD6E499}" destId="{F47D28ED-0ABC-46E4-99F2-127AF90F36B0}" srcOrd="0" destOrd="0" presId="urn:microsoft.com/office/officeart/2005/8/layout/pyramid2"/>
    <dgm:cxn modelId="{64FD2DE2-50A2-4D53-9F9B-C0A53DFDD00A}" type="presOf" srcId="{3FBBAE1B-2B61-4195-A2FE-0DA44996E053}" destId="{AA00611E-2185-4268-8CCF-C64C77F513C8}" srcOrd="0" destOrd="0" presId="urn:microsoft.com/office/officeart/2005/8/layout/pyramid2"/>
    <dgm:cxn modelId="{698B4C5B-B4EC-4D3E-852C-84D3FDA217F0}" type="presParOf" srcId="{A52DC195-97F2-4145-B73C-6C3DC798A967}" destId="{D4CAFEED-0593-4361-B4C5-46C176ED8CC9}" srcOrd="0" destOrd="0" presId="urn:microsoft.com/office/officeart/2005/8/layout/pyramid2"/>
    <dgm:cxn modelId="{56820D69-BEB9-48B3-968A-2B1756149B67}" type="presParOf" srcId="{A52DC195-97F2-4145-B73C-6C3DC798A967}" destId="{E830643E-A8CB-4093-9DA6-74DA159B1696}" srcOrd="1" destOrd="0" presId="urn:microsoft.com/office/officeart/2005/8/layout/pyramid2"/>
    <dgm:cxn modelId="{4CE5088C-3167-4BBE-9C99-6FF716B99E62}" type="presParOf" srcId="{E830643E-A8CB-4093-9DA6-74DA159B1696}" destId="{41EFBD9F-1B8F-4BEC-B881-0F596913426F}" srcOrd="0" destOrd="0" presId="urn:microsoft.com/office/officeart/2005/8/layout/pyramid2"/>
    <dgm:cxn modelId="{6088C58C-3D59-4CA8-A8D1-9CB8DCE6A959}" type="presParOf" srcId="{E830643E-A8CB-4093-9DA6-74DA159B1696}" destId="{5B30322A-F056-44E3-AC6A-CDC37B26318B}" srcOrd="1" destOrd="0" presId="urn:microsoft.com/office/officeart/2005/8/layout/pyramid2"/>
    <dgm:cxn modelId="{263F0169-F0AB-4C37-A554-5AABF86472A7}" type="presParOf" srcId="{E830643E-A8CB-4093-9DA6-74DA159B1696}" destId="{AB6D76F7-F4BA-4A7A-BA27-65E720952A5B}" srcOrd="2" destOrd="0" presId="urn:microsoft.com/office/officeart/2005/8/layout/pyramid2"/>
    <dgm:cxn modelId="{FB9B4C45-7E29-40EF-9031-6E95528066E0}" type="presParOf" srcId="{E830643E-A8CB-4093-9DA6-74DA159B1696}" destId="{CD620153-696B-41D9-87F7-494EBE9A9534}" srcOrd="3" destOrd="0" presId="urn:microsoft.com/office/officeart/2005/8/layout/pyramid2"/>
    <dgm:cxn modelId="{F021BF6E-4A6C-45C5-967D-FE20CE91EF6F}" type="presParOf" srcId="{E830643E-A8CB-4093-9DA6-74DA159B1696}" destId="{F47D28ED-0ABC-46E4-99F2-127AF90F36B0}" srcOrd="4" destOrd="0" presId="urn:microsoft.com/office/officeart/2005/8/layout/pyramid2"/>
    <dgm:cxn modelId="{8DC77D2A-B604-46C3-A7CA-8727F87CE481}" type="presParOf" srcId="{E830643E-A8CB-4093-9DA6-74DA159B1696}" destId="{7A973868-598D-41F4-8C5A-D5636C72C1B1}" srcOrd="5" destOrd="0" presId="urn:microsoft.com/office/officeart/2005/8/layout/pyramid2"/>
    <dgm:cxn modelId="{19678A5D-4C83-4464-B6C5-1F8CF18E7F0E}" type="presParOf" srcId="{E830643E-A8CB-4093-9DA6-74DA159B1696}" destId="{AA00611E-2185-4268-8CCF-C64C77F513C8}" srcOrd="6" destOrd="0" presId="urn:microsoft.com/office/officeart/2005/8/layout/pyramid2"/>
    <dgm:cxn modelId="{458ED94C-0ECE-4B25-8869-4012D368AFAD}" type="presParOf" srcId="{E830643E-A8CB-4093-9DA6-74DA159B1696}" destId="{FCC59D18-32BC-41D4-9410-672238F2359D}" srcOrd="7" destOrd="0" presId="urn:microsoft.com/office/officeart/2005/8/layout/pyramid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CAFEED-0593-4361-B4C5-46C176ED8CC9}">
      <dsp:nvSpPr>
        <dsp:cNvPr id="0" name=""/>
        <dsp:cNvSpPr/>
      </dsp:nvSpPr>
      <dsp:spPr>
        <a:xfrm>
          <a:off x="1276978" y="0"/>
          <a:ext cx="6929921" cy="6929921"/>
        </a:xfrm>
        <a:prstGeom prst="triangl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1EFBD9F-1B8F-4BEC-B881-0F596913426F}">
      <dsp:nvSpPr>
        <dsp:cNvPr id="0" name=""/>
        <dsp:cNvSpPr/>
      </dsp:nvSpPr>
      <dsp:spPr>
        <a:xfrm>
          <a:off x="5313934" y="693668"/>
          <a:ext cx="4504448" cy="1231685"/>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IN" sz="2600" kern="1200" dirty="0"/>
            <a:t>Information Collection.    </a:t>
          </a:r>
        </a:p>
      </dsp:txBody>
      <dsp:txXfrm>
        <a:off x="5374060" y="753794"/>
        <a:ext cx="4384196" cy="1111433"/>
      </dsp:txXfrm>
    </dsp:sp>
    <dsp:sp modelId="{AB6D76F7-F4BA-4A7A-BA27-65E720952A5B}">
      <dsp:nvSpPr>
        <dsp:cNvPr id="0" name=""/>
        <dsp:cNvSpPr/>
      </dsp:nvSpPr>
      <dsp:spPr>
        <a:xfrm>
          <a:off x="5313934" y="2079314"/>
          <a:ext cx="4504448" cy="1231685"/>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IN" sz="2600" kern="1200" dirty="0"/>
            <a:t>Data Collection.</a:t>
          </a:r>
        </a:p>
      </dsp:txBody>
      <dsp:txXfrm>
        <a:off x="5374060" y="2139440"/>
        <a:ext cx="4384196" cy="1111433"/>
      </dsp:txXfrm>
    </dsp:sp>
    <dsp:sp modelId="{F47D28ED-0ABC-46E4-99F2-127AF90F36B0}">
      <dsp:nvSpPr>
        <dsp:cNvPr id="0" name=""/>
        <dsp:cNvSpPr/>
      </dsp:nvSpPr>
      <dsp:spPr>
        <a:xfrm>
          <a:off x="5313934" y="3464960"/>
          <a:ext cx="4504448" cy="1231685"/>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IN" sz="2600" kern="1200" dirty="0"/>
            <a:t>Implementation of html and </a:t>
          </a:r>
          <a:r>
            <a:rPr lang="en-IN" sz="2600" kern="1200" dirty="0" err="1"/>
            <a:t>css</a:t>
          </a:r>
          <a:r>
            <a:rPr lang="en-IN" sz="2600" kern="1200" dirty="0"/>
            <a:t>  on Visual Studio.</a:t>
          </a:r>
        </a:p>
      </dsp:txBody>
      <dsp:txXfrm>
        <a:off x="5374060" y="3525086"/>
        <a:ext cx="4384196" cy="1111433"/>
      </dsp:txXfrm>
    </dsp:sp>
    <dsp:sp modelId="{AA00611E-2185-4268-8CCF-C64C77F513C8}">
      <dsp:nvSpPr>
        <dsp:cNvPr id="0" name=""/>
        <dsp:cNvSpPr/>
      </dsp:nvSpPr>
      <dsp:spPr>
        <a:xfrm>
          <a:off x="5313934" y="4850606"/>
          <a:ext cx="4504448" cy="1231685"/>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IN" sz="2600" kern="1200" dirty="0"/>
            <a:t>Added website links for better guidance of the tourists.</a:t>
          </a:r>
        </a:p>
      </dsp:txBody>
      <dsp:txXfrm>
        <a:off x="5374060" y="4910732"/>
        <a:ext cx="4384196" cy="1111433"/>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sv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430866-C121-465E-8656-FDBB95175D83}" type="datetimeFigureOut">
              <a:rPr lang="en-IN" smtClean="0"/>
              <a:t>02-04-2023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DF8B7D-5859-41FB-8D77-8DC75B419072}" type="slidenum">
              <a:rPr lang="en-IN" smtClean="0"/>
              <a:t>‹#›</a:t>
            </a:fld>
            <a:endParaRPr lang="en-IN"/>
          </a:p>
        </p:txBody>
      </p:sp>
    </p:spTree>
    <p:extLst>
      <p:ext uri="{BB962C8B-B14F-4D97-AF65-F5344CB8AC3E}">
        <p14:creationId xmlns:p14="http://schemas.microsoft.com/office/powerpoint/2010/main" val="39695057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ADF8B7D-5859-41FB-8D77-8DC75B419072}" type="slidenum">
              <a:rPr lang="en-IN" smtClean="0"/>
              <a:t>2</a:t>
            </a:fld>
            <a:endParaRPr lang="en-IN"/>
          </a:p>
        </p:txBody>
      </p:sp>
    </p:spTree>
    <p:extLst>
      <p:ext uri="{BB962C8B-B14F-4D97-AF65-F5344CB8AC3E}">
        <p14:creationId xmlns:p14="http://schemas.microsoft.com/office/powerpoint/2010/main" val="12395663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2292491">
            <a:off x="16565433" y="4093028"/>
            <a:ext cx="1062487" cy="6734838"/>
            <a:chOff x="0" y="0"/>
            <a:chExt cx="279832" cy="1773784"/>
          </a:xfrm>
        </p:grpSpPr>
        <p:sp>
          <p:nvSpPr>
            <p:cNvPr id="3" name="Freeform 3"/>
            <p:cNvSpPr/>
            <p:nvPr/>
          </p:nvSpPr>
          <p:spPr>
            <a:xfrm>
              <a:off x="0" y="0"/>
              <a:ext cx="279832" cy="1773784"/>
            </a:xfrm>
            <a:custGeom>
              <a:avLst/>
              <a:gdLst/>
              <a:ahLst/>
              <a:cxnLst/>
              <a:rect l="l" t="t" r="r" b="b"/>
              <a:pathLst>
                <a:path w="279832" h="1773784">
                  <a:moveTo>
                    <a:pt x="0" y="0"/>
                  </a:moveTo>
                  <a:lnTo>
                    <a:pt x="279832" y="0"/>
                  </a:lnTo>
                  <a:lnTo>
                    <a:pt x="279832" y="1773784"/>
                  </a:lnTo>
                  <a:lnTo>
                    <a:pt x="0" y="1773784"/>
                  </a:lnTo>
                  <a:close/>
                </a:path>
              </a:pathLst>
            </a:custGeom>
            <a:solidFill>
              <a:srgbClr val="060644"/>
            </a:solidFill>
          </p:spPr>
        </p:sp>
        <p:sp>
          <p:nvSpPr>
            <p:cNvPr id="4" name="TextBox 4"/>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grpSp>
        <p:nvGrpSpPr>
          <p:cNvPr id="5" name="Group 5"/>
          <p:cNvGrpSpPr/>
          <p:nvPr/>
        </p:nvGrpSpPr>
        <p:grpSpPr>
          <a:xfrm rot="7221385">
            <a:off x="15898211" y="10316784"/>
            <a:ext cx="3837666" cy="589796"/>
            <a:chOff x="0" y="0"/>
            <a:chExt cx="2454669" cy="377249"/>
          </a:xfrm>
        </p:grpSpPr>
        <p:sp>
          <p:nvSpPr>
            <p:cNvPr id="6" name="Freeform 6"/>
            <p:cNvSpPr/>
            <p:nvPr/>
          </p:nvSpPr>
          <p:spPr>
            <a:xfrm>
              <a:off x="0" y="0"/>
              <a:ext cx="2454669" cy="377249"/>
            </a:xfrm>
            <a:custGeom>
              <a:avLst/>
              <a:gdLst/>
              <a:ahLst/>
              <a:cxnLst/>
              <a:rect l="l" t="t" r="r" b="b"/>
              <a:pathLst>
                <a:path w="2454669" h="377249">
                  <a:moveTo>
                    <a:pt x="203200" y="0"/>
                  </a:moveTo>
                  <a:lnTo>
                    <a:pt x="2454669" y="0"/>
                  </a:lnTo>
                  <a:lnTo>
                    <a:pt x="2251469" y="377249"/>
                  </a:lnTo>
                  <a:lnTo>
                    <a:pt x="0" y="377249"/>
                  </a:lnTo>
                  <a:lnTo>
                    <a:pt x="203200" y="0"/>
                  </a:lnTo>
                  <a:close/>
                </a:path>
              </a:pathLst>
            </a:custGeom>
            <a:solidFill>
              <a:srgbClr val="060644"/>
            </a:solidFill>
          </p:spPr>
        </p:sp>
        <p:sp>
          <p:nvSpPr>
            <p:cNvPr id="7" name="TextBox 7"/>
            <p:cNvSpPr txBox="1"/>
            <p:nvPr/>
          </p:nvSpPr>
          <p:spPr>
            <a:xfrm>
              <a:off x="101600" y="-66675"/>
              <a:ext cx="609600" cy="676275"/>
            </a:xfrm>
            <a:prstGeom prst="rect">
              <a:avLst/>
            </a:prstGeom>
          </p:spPr>
          <p:txBody>
            <a:bodyPr lIns="50800" tIns="50800" rIns="50800" bIns="50800" rtlCol="0" anchor="ctr"/>
            <a:lstStyle/>
            <a:p>
              <a:pPr algn="ctr">
                <a:lnSpc>
                  <a:spcPts val="2800"/>
                </a:lnSpc>
              </a:pPr>
              <a:endParaRPr/>
            </a:p>
          </p:txBody>
        </p:sp>
      </p:grpSp>
      <p:grpSp>
        <p:nvGrpSpPr>
          <p:cNvPr id="8" name="Group 8"/>
          <p:cNvGrpSpPr/>
          <p:nvPr/>
        </p:nvGrpSpPr>
        <p:grpSpPr>
          <a:xfrm rot="7091654">
            <a:off x="13680614" y="1690003"/>
            <a:ext cx="4138086" cy="589796"/>
            <a:chOff x="0" y="0"/>
            <a:chExt cx="2646825" cy="377249"/>
          </a:xfrm>
        </p:grpSpPr>
        <p:sp>
          <p:nvSpPr>
            <p:cNvPr id="9" name="Freeform 9"/>
            <p:cNvSpPr/>
            <p:nvPr/>
          </p:nvSpPr>
          <p:spPr>
            <a:xfrm>
              <a:off x="0" y="0"/>
              <a:ext cx="2646825" cy="377249"/>
            </a:xfrm>
            <a:custGeom>
              <a:avLst/>
              <a:gdLst/>
              <a:ahLst/>
              <a:cxnLst/>
              <a:rect l="l" t="t" r="r" b="b"/>
              <a:pathLst>
                <a:path w="2646825" h="377249">
                  <a:moveTo>
                    <a:pt x="203200" y="0"/>
                  </a:moveTo>
                  <a:lnTo>
                    <a:pt x="2646825" y="0"/>
                  </a:lnTo>
                  <a:lnTo>
                    <a:pt x="2443625" y="377249"/>
                  </a:lnTo>
                  <a:lnTo>
                    <a:pt x="0" y="377249"/>
                  </a:lnTo>
                  <a:lnTo>
                    <a:pt x="203200" y="0"/>
                  </a:lnTo>
                  <a:close/>
                </a:path>
              </a:pathLst>
            </a:custGeom>
            <a:solidFill>
              <a:srgbClr val="060644"/>
            </a:solidFill>
          </p:spPr>
        </p:sp>
        <p:sp>
          <p:nvSpPr>
            <p:cNvPr id="10" name="TextBox 10"/>
            <p:cNvSpPr txBox="1"/>
            <p:nvPr/>
          </p:nvSpPr>
          <p:spPr>
            <a:xfrm>
              <a:off x="101600" y="-66675"/>
              <a:ext cx="609600" cy="676275"/>
            </a:xfrm>
            <a:prstGeom prst="rect">
              <a:avLst/>
            </a:prstGeom>
          </p:spPr>
          <p:txBody>
            <a:bodyPr lIns="50800" tIns="50800" rIns="50800" bIns="50800" rtlCol="0" anchor="ctr"/>
            <a:lstStyle/>
            <a:p>
              <a:pPr algn="ctr">
                <a:lnSpc>
                  <a:spcPts val="2800"/>
                </a:lnSpc>
              </a:pPr>
              <a:endParaRPr/>
            </a:p>
          </p:txBody>
        </p:sp>
      </p:grpSp>
      <p:grpSp>
        <p:nvGrpSpPr>
          <p:cNvPr id="11" name="Group 11"/>
          <p:cNvGrpSpPr/>
          <p:nvPr/>
        </p:nvGrpSpPr>
        <p:grpSpPr>
          <a:xfrm rot="1710481">
            <a:off x="16127695" y="-883154"/>
            <a:ext cx="1062487" cy="6686550"/>
            <a:chOff x="0" y="0"/>
            <a:chExt cx="279832" cy="1761067"/>
          </a:xfrm>
        </p:grpSpPr>
        <p:sp>
          <p:nvSpPr>
            <p:cNvPr id="12" name="Freeform 12"/>
            <p:cNvSpPr/>
            <p:nvPr/>
          </p:nvSpPr>
          <p:spPr>
            <a:xfrm>
              <a:off x="0" y="0"/>
              <a:ext cx="279832" cy="1761067"/>
            </a:xfrm>
            <a:custGeom>
              <a:avLst/>
              <a:gdLst/>
              <a:ahLst/>
              <a:cxnLst/>
              <a:rect l="l" t="t" r="r" b="b"/>
              <a:pathLst>
                <a:path w="279832" h="1761067">
                  <a:moveTo>
                    <a:pt x="0" y="0"/>
                  </a:moveTo>
                  <a:lnTo>
                    <a:pt x="279832" y="0"/>
                  </a:lnTo>
                  <a:lnTo>
                    <a:pt x="279832" y="1761067"/>
                  </a:lnTo>
                  <a:lnTo>
                    <a:pt x="0" y="1761067"/>
                  </a:lnTo>
                  <a:close/>
                </a:path>
              </a:pathLst>
            </a:custGeom>
            <a:solidFill>
              <a:srgbClr val="060644"/>
            </a:solidFill>
          </p:spPr>
          <p:txBody>
            <a:bodyPr/>
            <a:lstStyle/>
            <a:p>
              <a:endParaRPr lang="en-IN" dirty="0"/>
            </a:p>
          </p:txBody>
        </p:sp>
        <p:sp>
          <p:nvSpPr>
            <p:cNvPr id="13" name="TextBox 13"/>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grpSp>
        <p:nvGrpSpPr>
          <p:cNvPr id="14" name="Group 14"/>
          <p:cNvGrpSpPr/>
          <p:nvPr/>
        </p:nvGrpSpPr>
        <p:grpSpPr>
          <a:xfrm rot="1744249">
            <a:off x="17092927" y="945957"/>
            <a:ext cx="2208710" cy="14588015"/>
            <a:chOff x="0" y="0"/>
            <a:chExt cx="581718" cy="3842111"/>
          </a:xfrm>
        </p:grpSpPr>
        <p:sp>
          <p:nvSpPr>
            <p:cNvPr id="15" name="Freeform 15"/>
            <p:cNvSpPr/>
            <p:nvPr/>
          </p:nvSpPr>
          <p:spPr>
            <a:xfrm>
              <a:off x="0" y="0"/>
              <a:ext cx="581718" cy="3842111"/>
            </a:xfrm>
            <a:custGeom>
              <a:avLst/>
              <a:gdLst/>
              <a:ahLst/>
              <a:cxnLst/>
              <a:rect l="l" t="t" r="r" b="b"/>
              <a:pathLst>
                <a:path w="581718" h="3842111">
                  <a:moveTo>
                    <a:pt x="0" y="0"/>
                  </a:moveTo>
                  <a:lnTo>
                    <a:pt x="581718" y="0"/>
                  </a:lnTo>
                  <a:lnTo>
                    <a:pt x="581718" y="3842111"/>
                  </a:lnTo>
                  <a:lnTo>
                    <a:pt x="0" y="3842111"/>
                  </a:lnTo>
                  <a:close/>
                </a:path>
              </a:pathLst>
            </a:custGeom>
            <a:solidFill>
              <a:srgbClr val="060644"/>
            </a:solidFill>
          </p:spPr>
          <p:txBody>
            <a:bodyPr/>
            <a:lstStyle/>
            <a:p>
              <a:endParaRPr lang="en-IN" dirty="0"/>
            </a:p>
          </p:txBody>
        </p:sp>
        <p:sp>
          <p:nvSpPr>
            <p:cNvPr id="16" name="TextBox 16"/>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pic>
        <p:nvPicPr>
          <p:cNvPr id="17" name="Picture 17"/>
          <p:cNvPicPr>
            <a:picLocks noChangeAspect="1"/>
          </p:cNvPicPr>
          <p:nvPr/>
        </p:nvPicPr>
        <p:blipFill>
          <a:blip r:embed="rId2"/>
          <a:srcRect/>
          <a:stretch>
            <a:fillRect/>
          </a:stretch>
        </p:blipFill>
        <p:spPr>
          <a:xfrm>
            <a:off x="1028700" y="336144"/>
            <a:ext cx="12374474" cy="2123977"/>
          </a:xfrm>
          <a:prstGeom prst="rect">
            <a:avLst/>
          </a:prstGeom>
        </p:spPr>
      </p:pic>
      <p:grpSp>
        <p:nvGrpSpPr>
          <p:cNvPr id="18" name="Group 18"/>
          <p:cNvGrpSpPr/>
          <p:nvPr/>
        </p:nvGrpSpPr>
        <p:grpSpPr>
          <a:xfrm>
            <a:off x="1214933" y="6667500"/>
            <a:ext cx="11022626" cy="3169530"/>
            <a:chOff x="0" y="0"/>
            <a:chExt cx="14696835" cy="4226040"/>
          </a:xfrm>
        </p:grpSpPr>
        <p:pic>
          <p:nvPicPr>
            <p:cNvPr id="19" name="Picture 19"/>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74574" cy="3074574"/>
            </a:xfrm>
            <a:prstGeom prst="rect">
              <a:avLst/>
            </a:prstGeom>
          </p:spPr>
        </p:pic>
        <p:sp>
          <p:nvSpPr>
            <p:cNvPr id="20" name="TextBox 20"/>
            <p:cNvSpPr txBox="1"/>
            <p:nvPr/>
          </p:nvSpPr>
          <p:spPr>
            <a:xfrm>
              <a:off x="0" y="3287299"/>
              <a:ext cx="3074574" cy="938741"/>
            </a:xfrm>
            <a:prstGeom prst="rect">
              <a:avLst/>
            </a:prstGeom>
          </p:spPr>
          <p:txBody>
            <a:bodyPr lIns="0" tIns="0" rIns="0" bIns="0" rtlCol="0" anchor="t">
              <a:spAutoFit/>
            </a:bodyPr>
            <a:lstStyle/>
            <a:p>
              <a:pPr algn="ctr">
                <a:lnSpc>
                  <a:spcPts val="2800"/>
                </a:lnSpc>
              </a:pPr>
              <a:r>
                <a:rPr lang="en-US" sz="2000" dirty="0">
                  <a:solidFill>
                    <a:srgbClr val="000000"/>
                  </a:solidFill>
                  <a:latin typeface="Poppins Medium"/>
                </a:rPr>
                <a:t>YUDILA</a:t>
              </a:r>
            </a:p>
            <a:p>
              <a:pPr algn="ctr">
                <a:lnSpc>
                  <a:spcPts val="2800"/>
                </a:lnSpc>
                <a:spcBef>
                  <a:spcPct val="0"/>
                </a:spcBef>
              </a:pPr>
              <a:r>
                <a:rPr lang="en-US" sz="2000" dirty="0">
                  <a:solidFill>
                    <a:srgbClr val="000000"/>
                  </a:solidFill>
                  <a:latin typeface="Poppins Medium"/>
                </a:rPr>
                <a:t>E6221023</a:t>
              </a:r>
            </a:p>
          </p:txBody>
        </p:sp>
        <p:pic>
          <p:nvPicPr>
            <p:cNvPr id="21" name="Picture 21"/>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872913" y="0"/>
              <a:ext cx="3074574" cy="3074574"/>
            </a:xfrm>
            <a:prstGeom prst="rect">
              <a:avLst/>
            </a:prstGeom>
          </p:spPr>
        </p:pic>
        <p:sp>
          <p:nvSpPr>
            <p:cNvPr id="22" name="TextBox 22"/>
            <p:cNvSpPr txBox="1"/>
            <p:nvPr/>
          </p:nvSpPr>
          <p:spPr>
            <a:xfrm>
              <a:off x="3872913" y="3287299"/>
              <a:ext cx="3074574" cy="938741"/>
            </a:xfrm>
            <a:prstGeom prst="rect">
              <a:avLst/>
            </a:prstGeom>
          </p:spPr>
          <p:txBody>
            <a:bodyPr lIns="0" tIns="0" rIns="0" bIns="0" rtlCol="0" anchor="t">
              <a:spAutoFit/>
            </a:bodyPr>
            <a:lstStyle/>
            <a:p>
              <a:pPr algn="ctr">
                <a:lnSpc>
                  <a:spcPts val="2800"/>
                </a:lnSpc>
              </a:pPr>
              <a:r>
                <a:rPr lang="en-US" sz="2000" dirty="0">
                  <a:solidFill>
                    <a:srgbClr val="000000"/>
                  </a:solidFill>
                  <a:latin typeface="Poppins Medium"/>
                </a:rPr>
                <a:t>AHALYA</a:t>
              </a:r>
            </a:p>
            <a:p>
              <a:pPr algn="ctr">
                <a:lnSpc>
                  <a:spcPts val="2800"/>
                </a:lnSpc>
                <a:spcBef>
                  <a:spcPct val="0"/>
                </a:spcBef>
              </a:pPr>
              <a:r>
                <a:rPr lang="en-US" sz="2000" dirty="0">
                  <a:solidFill>
                    <a:srgbClr val="000000"/>
                  </a:solidFill>
                  <a:latin typeface="Poppins Medium"/>
                </a:rPr>
                <a:t>E6221021</a:t>
              </a:r>
            </a:p>
          </p:txBody>
        </p:sp>
        <p:pic>
          <p:nvPicPr>
            <p:cNvPr id="23" name="Picture 23"/>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7747587" y="0"/>
              <a:ext cx="3074574" cy="3074574"/>
            </a:xfrm>
            <a:prstGeom prst="rect">
              <a:avLst/>
            </a:prstGeom>
          </p:spPr>
        </p:pic>
        <p:sp>
          <p:nvSpPr>
            <p:cNvPr id="24" name="TextBox 24"/>
            <p:cNvSpPr txBox="1"/>
            <p:nvPr/>
          </p:nvSpPr>
          <p:spPr>
            <a:xfrm>
              <a:off x="7747587" y="3287299"/>
              <a:ext cx="3074574" cy="938741"/>
            </a:xfrm>
            <a:prstGeom prst="rect">
              <a:avLst/>
            </a:prstGeom>
          </p:spPr>
          <p:txBody>
            <a:bodyPr lIns="0" tIns="0" rIns="0" bIns="0" rtlCol="0" anchor="t">
              <a:spAutoFit/>
            </a:bodyPr>
            <a:lstStyle/>
            <a:p>
              <a:pPr algn="ctr">
                <a:lnSpc>
                  <a:spcPts val="2800"/>
                </a:lnSpc>
              </a:pPr>
              <a:r>
                <a:rPr lang="en-US" sz="2000" dirty="0">
                  <a:solidFill>
                    <a:srgbClr val="000000"/>
                  </a:solidFill>
                  <a:latin typeface="Poppins Medium"/>
                </a:rPr>
                <a:t>RAUNAK</a:t>
              </a:r>
            </a:p>
            <a:p>
              <a:pPr algn="ctr">
                <a:lnSpc>
                  <a:spcPts val="2800"/>
                </a:lnSpc>
                <a:spcBef>
                  <a:spcPct val="0"/>
                </a:spcBef>
              </a:pPr>
              <a:r>
                <a:rPr lang="en-US" sz="2000" dirty="0">
                  <a:solidFill>
                    <a:srgbClr val="000000"/>
                  </a:solidFill>
                  <a:latin typeface="Poppins Medium"/>
                </a:rPr>
                <a:t>E5221015</a:t>
              </a:r>
            </a:p>
          </p:txBody>
        </p:sp>
        <p:pic>
          <p:nvPicPr>
            <p:cNvPr id="25" name="Picture 25"/>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1622261" y="0"/>
              <a:ext cx="3074574" cy="3074574"/>
            </a:xfrm>
            <a:prstGeom prst="rect">
              <a:avLst/>
            </a:prstGeom>
          </p:spPr>
        </p:pic>
        <p:sp>
          <p:nvSpPr>
            <p:cNvPr id="26" name="TextBox 26"/>
            <p:cNvSpPr txBox="1"/>
            <p:nvPr/>
          </p:nvSpPr>
          <p:spPr>
            <a:xfrm>
              <a:off x="11622261" y="3287299"/>
              <a:ext cx="3074574" cy="938741"/>
            </a:xfrm>
            <a:prstGeom prst="rect">
              <a:avLst/>
            </a:prstGeom>
          </p:spPr>
          <p:txBody>
            <a:bodyPr lIns="0" tIns="0" rIns="0" bIns="0" rtlCol="0" anchor="t">
              <a:spAutoFit/>
            </a:bodyPr>
            <a:lstStyle/>
            <a:p>
              <a:pPr algn="ctr">
                <a:lnSpc>
                  <a:spcPts val="2800"/>
                </a:lnSpc>
              </a:pPr>
              <a:r>
                <a:rPr lang="en-US" sz="2000" dirty="0">
                  <a:solidFill>
                    <a:srgbClr val="000000"/>
                  </a:solidFill>
                  <a:latin typeface="Poppins Medium"/>
                </a:rPr>
                <a:t>MONIKA</a:t>
              </a:r>
            </a:p>
            <a:p>
              <a:pPr algn="ctr">
                <a:lnSpc>
                  <a:spcPts val="2800"/>
                </a:lnSpc>
                <a:spcBef>
                  <a:spcPct val="0"/>
                </a:spcBef>
              </a:pPr>
              <a:r>
                <a:rPr lang="en-US" sz="2000" dirty="0">
                  <a:solidFill>
                    <a:srgbClr val="000000"/>
                  </a:solidFill>
                  <a:latin typeface="Poppins Medium"/>
                </a:rPr>
                <a:t>E5221028</a:t>
              </a:r>
            </a:p>
          </p:txBody>
        </p:sp>
        <p:grpSp>
          <p:nvGrpSpPr>
            <p:cNvPr id="27" name="Group 27"/>
            <p:cNvGrpSpPr>
              <a:grpSpLocks noChangeAspect="1"/>
            </p:cNvGrpSpPr>
            <p:nvPr/>
          </p:nvGrpSpPr>
          <p:grpSpPr>
            <a:xfrm>
              <a:off x="0" y="0"/>
              <a:ext cx="3074259" cy="3074246"/>
              <a:chOff x="0" y="0"/>
              <a:chExt cx="6350000" cy="6349975"/>
            </a:xfrm>
          </p:grpSpPr>
          <p:sp>
            <p:nvSpPr>
              <p:cNvPr id="28" name="Freeform 28"/>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solidFill>
                <a:srgbClr val="000000">
                  <a:alpha val="0"/>
                </a:srgbClr>
              </a:solidFill>
              <a:ln w="12700">
                <a:solidFill>
                  <a:srgbClr val="000000"/>
                </a:solidFill>
              </a:ln>
            </p:spPr>
          </p:sp>
        </p:grpSp>
        <p:grpSp>
          <p:nvGrpSpPr>
            <p:cNvPr id="29" name="Group 29"/>
            <p:cNvGrpSpPr>
              <a:grpSpLocks noChangeAspect="1"/>
            </p:cNvGrpSpPr>
            <p:nvPr/>
          </p:nvGrpSpPr>
          <p:grpSpPr>
            <a:xfrm>
              <a:off x="3873071" y="0"/>
              <a:ext cx="3074259" cy="3074246"/>
              <a:chOff x="0" y="0"/>
              <a:chExt cx="6350000" cy="6349975"/>
            </a:xfrm>
          </p:grpSpPr>
          <p:sp>
            <p:nvSpPr>
              <p:cNvPr id="30" name="Freeform 30"/>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solidFill>
                <a:srgbClr val="000000">
                  <a:alpha val="0"/>
                </a:srgbClr>
              </a:solidFill>
              <a:ln w="12700">
                <a:solidFill>
                  <a:srgbClr val="000000"/>
                </a:solidFill>
              </a:ln>
            </p:spPr>
            <p:txBody>
              <a:bodyPr/>
              <a:lstStyle/>
              <a:p>
                <a:endParaRPr lang="en-IN" dirty="0"/>
              </a:p>
            </p:txBody>
          </p:sp>
        </p:grpSp>
        <p:grpSp>
          <p:nvGrpSpPr>
            <p:cNvPr id="31" name="Group 31"/>
            <p:cNvGrpSpPr>
              <a:grpSpLocks noChangeAspect="1"/>
            </p:cNvGrpSpPr>
            <p:nvPr/>
          </p:nvGrpSpPr>
          <p:grpSpPr>
            <a:xfrm>
              <a:off x="7746141" y="0"/>
              <a:ext cx="3074259" cy="3074246"/>
              <a:chOff x="0" y="0"/>
              <a:chExt cx="6350000" cy="6349975"/>
            </a:xfrm>
          </p:grpSpPr>
          <p:sp>
            <p:nvSpPr>
              <p:cNvPr id="32" name="Freeform 32"/>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solidFill>
                <a:srgbClr val="000000">
                  <a:alpha val="0"/>
                </a:srgbClr>
              </a:solidFill>
              <a:ln w="12700">
                <a:solidFill>
                  <a:srgbClr val="000000"/>
                </a:solidFill>
              </a:ln>
            </p:spPr>
          </p:sp>
        </p:grpSp>
        <p:grpSp>
          <p:nvGrpSpPr>
            <p:cNvPr id="33" name="Group 33"/>
            <p:cNvGrpSpPr>
              <a:grpSpLocks noChangeAspect="1"/>
            </p:cNvGrpSpPr>
            <p:nvPr/>
          </p:nvGrpSpPr>
          <p:grpSpPr>
            <a:xfrm>
              <a:off x="11620500" y="0"/>
              <a:ext cx="3074259" cy="3074246"/>
              <a:chOff x="0" y="0"/>
              <a:chExt cx="6350000" cy="6349975"/>
            </a:xfrm>
          </p:grpSpPr>
          <p:sp>
            <p:nvSpPr>
              <p:cNvPr id="34" name="Freeform 34"/>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solidFill>
                <a:srgbClr val="000000">
                  <a:alpha val="0"/>
                </a:srgbClr>
              </a:solidFill>
              <a:ln w="12700">
                <a:solidFill>
                  <a:srgbClr val="000000"/>
                </a:solidFill>
              </a:ln>
            </p:spPr>
          </p:sp>
        </p:grpSp>
      </p:grpSp>
      <p:sp>
        <p:nvSpPr>
          <p:cNvPr id="35" name="TextBox 35"/>
          <p:cNvSpPr txBox="1"/>
          <p:nvPr/>
        </p:nvSpPr>
        <p:spPr>
          <a:xfrm>
            <a:off x="1028700" y="4124218"/>
            <a:ext cx="13754100" cy="583750"/>
          </a:xfrm>
          <a:prstGeom prst="rect">
            <a:avLst/>
          </a:prstGeom>
        </p:spPr>
        <p:txBody>
          <a:bodyPr wrap="square" lIns="0" tIns="0" rIns="0" bIns="0" rtlCol="0" anchor="t">
            <a:spAutoFit/>
          </a:bodyPr>
          <a:lstStyle/>
          <a:p>
            <a:pPr>
              <a:lnSpc>
                <a:spcPts val="4760"/>
              </a:lnSpc>
              <a:spcBef>
                <a:spcPct val="0"/>
              </a:spcBef>
            </a:pPr>
            <a:r>
              <a:rPr lang="en-US" sz="3400" spc="748" dirty="0">
                <a:solidFill>
                  <a:srgbClr val="000000"/>
                </a:solidFill>
                <a:latin typeface="Poppins Medium Bold"/>
              </a:rPr>
              <a:t>[Website]</a:t>
            </a:r>
          </a:p>
        </p:txBody>
      </p:sp>
      <p:sp>
        <p:nvSpPr>
          <p:cNvPr id="36" name="TextBox 36"/>
          <p:cNvSpPr txBox="1"/>
          <p:nvPr/>
        </p:nvSpPr>
        <p:spPr>
          <a:xfrm>
            <a:off x="1028700" y="2808752"/>
            <a:ext cx="8115300" cy="1275349"/>
          </a:xfrm>
          <a:prstGeom prst="rect">
            <a:avLst/>
          </a:prstGeom>
        </p:spPr>
        <p:txBody>
          <a:bodyPr lIns="0" tIns="0" rIns="0" bIns="0" rtlCol="0" anchor="t">
            <a:spAutoFit/>
          </a:bodyPr>
          <a:lstStyle/>
          <a:p>
            <a:pPr>
              <a:lnSpc>
                <a:spcPts val="9900"/>
              </a:lnSpc>
            </a:pPr>
            <a:r>
              <a:rPr lang="en-US" sz="9000" dirty="0">
                <a:solidFill>
                  <a:srgbClr val="060644"/>
                </a:solidFill>
                <a:latin typeface="Poppins Bold"/>
              </a:rPr>
              <a:t>Tourism</a:t>
            </a:r>
          </a:p>
        </p:txBody>
      </p:sp>
      <p:sp>
        <p:nvSpPr>
          <p:cNvPr id="37" name="TextBox 37"/>
          <p:cNvSpPr txBox="1"/>
          <p:nvPr/>
        </p:nvSpPr>
        <p:spPr>
          <a:xfrm>
            <a:off x="1028700" y="4870450"/>
            <a:ext cx="5878860" cy="542925"/>
          </a:xfrm>
          <a:prstGeom prst="rect">
            <a:avLst/>
          </a:prstGeom>
        </p:spPr>
        <p:txBody>
          <a:bodyPr lIns="0" tIns="0" rIns="0" bIns="0" rtlCol="0" anchor="t">
            <a:spAutoFit/>
          </a:bodyPr>
          <a:lstStyle/>
          <a:p>
            <a:pPr>
              <a:lnSpc>
                <a:spcPts val="4200"/>
              </a:lnSpc>
              <a:spcBef>
                <a:spcPct val="0"/>
              </a:spcBef>
            </a:pPr>
            <a:r>
              <a:rPr lang="en-US" sz="3000">
                <a:solidFill>
                  <a:srgbClr val="000000"/>
                </a:solidFill>
                <a:latin typeface="Poppins Medium"/>
              </a:rPr>
              <a:t>HACK-24-THON PRESENTATION</a:t>
            </a:r>
          </a:p>
        </p:txBody>
      </p:sp>
      <p:sp>
        <p:nvSpPr>
          <p:cNvPr id="38" name="TextBox 38"/>
          <p:cNvSpPr txBox="1"/>
          <p:nvPr/>
        </p:nvSpPr>
        <p:spPr>
          <a:xfrm>
            <a:off x="1028700" y="5663130"/>
            <a:ext cx="10221069" cy="682174"/>
          </a:xfrm>
          <a:prstGeom prst="rect">
            <a:avLst/>
          </a:prstGeom>
        </p:spPr>
        <p:txBody>
          <a:bodyPr lIns="0" tIns="0" rIns="0" bIns="0" rtlCol="0" anchor="t">
            <a:spAutoFit/>
          </a:bodyPr>
          <a:lstStyle/>
          <a:p>
            <a:pPr>
              <a:lnSpc>
                <a:spcPts val="5599"/>
              </a:lnSpc>
              <a:spcBef>
                <a:spcPct val="0"/>
              </a:spcBef>
            </a:pPr>
            <a:r>
              <a:rPr lang="en-US" sz="3999" spc="879" dirty="0">
                <a:solidFill>
                  <a:srgbClr val="000000"/>
                </a:solidFill>
                <a:latin typeface="Poppins Medium"/>
              </a:rPr>
              <a:t>TEAM NAME [YARM]</a:t>
            </a:r>
          </a:p>
        </p:txBody>
      </p:sp>
      <p:pic>
        <p:nvPicPr>
          <p:cNvPr id="40" name="Picture 39">
            <a:extLst>
              <a:ext uri="{FF2B5EF4-FFF2-40B4-BE49-F238E27FC236}">
                <a16:creationId xmlns:a16="http://schemas.microsoft.com/office/drawing/2014/main" id="{8BF4858D-E1D3-FD50-BE7C-3459E7CB0E20}"/>
              </a:ext>
            </a:extLst>
          </p:cNvPr>
          <p:cNvPicPr>
            <a:picLocks noChangeAspect="1"/>
          </p:cNvPicPr>
          <p:nvPr/>
        </p:nvPicPr>
        <p:blipFill rotWithShape="1">
          <a:blip r:embed="rId5"/>
          <a:srcRect l="1726" t="634" r="-64" b="6036"/>
          <a:stretch/>
        </p:blipFill>
        <p:spPr>
          <a:xfrm>
            <a:off x="6819522" y="6422349"/>
            <a:ext cx="2743714" cy="2859223"/>
          </a:xfrm>
          <a:prstGeom prst="ellipse">
            <a:avLst/>
          </a:prstGeom>
          <a:ln>
            <a:noFill/>
          </a:ln>
          <a:effectLst>
            <a:softEdge rad="112500"/>
          </a:effectLst>
        </p:spPr>
      </p:pic>
      <p:pic>
        <p:nvPicPr>
          <p:cNvPr id="42" name="Picture 41">
            <a:extLst>
              <a:ext uri="{FF2B5EF4-FFF2-40B4-BE49-F238E27FC236}">
                <a16:creationId xmlns:a16="http://schemas.microsoft.com/office/drawing/2014/main" id="{0B18395E-C936-64A9-450E-C280A141194D}"/>
              </a:ext>
            </a:extLst>
          </p:cNvPr>
          <p:cNvPicPr>
            <a:picLocks noChangeAspect="1"/>
          </p:cNvPicPr>
          <p:nvPr/>
        </p:nvPicPr>
        <p:blipFill rotWithShape="1">
          <a:blip r:embed="rId6"/>
          <a:srcRect l="-1099" t="21821" b="13592"/>
          <a:stretch/>
        </p:blipFill>
        <p:spPr>
          <a:xfrm>
            <a:off x="9643816" y="6356173"/>
            <a:ext cx="3092382" cy="2859223"/>
          </a:xfrm>
          <a:prstGeom prst="ellipse">
            <a:avLst/>
          </a:prstGeom>
          <a:ln>
            <a:noFill/>
          </a:ln>
          <a:effectLst>
            <a:softEdge rad="112500"/>
          </a:effectLst>
        </p:spPr>
      </p:pic>
      <p:pic>
        <p:nvPicPr>
          <p:cNvPr id="44" name="Picture 43">
            <a:extLst>
              <a:ext uri="{FF2B5EF4-FFF2-40B4-BE49-F238E27FC236}">
                <a16:creationId xmlns:a16="http://schemas.microsoft.com/office/drawing/2014/main" id="{B2E112A6-FFAE-25B2-ECA1-1A176BF951FD}"/>
              </a:ext>
            </a:extLst>
          </p:cNvPr>
          <p:cNvPicPr>
            <a:picLocks noChangeAspect="1"/>
          </p:cNvPicPr>
          <p:nvPr/>
        </p:nvPicPr>
        <p:blipFill rotWithShape="1">
          <a:blip r:embed="rId7"/>
          <a:srcRect l="7607" t="5287" r="3311" b="39158"/>
          <a:stretch/>
        </p:blipFill>
        <p:spPr>
          <a:xfrm>
            <a:off x="3889514" y="6356173"/>
            <a:ext cx="2836732" cy="2859224"/>
          </a:xfrm>
          <a:prstGeom prst="ellipse">
            <a:avLst/>
          </a:prstGeom>
          <a:ln>
            <a:noFill/>
          </a:ln>
          <a:effectLst>
            <a:softEdge rad="112500"/>
          </a:effectLst>
        </p:spPr>
      </p:pic>
      <p:pic>
        <p:nvPicPr>
          <p:cNvPr id="46" name="Picture 45">
            <a:extLst>
              <a:ext uri="{FF2B5EF4-FFF2-40B4-BE49-F238E27FC236}">
                <a16:creationId xmlns:a16="http://schemas.microsoft.com/office/drawing/2014/main" id="{8CC7D19E-B54A-B5E2-44F6-4E687C99AA8C}"/>
              </a:ext>
            </a:extLst>
          </p:cNvPr>
          <p:cNvPicPr>
            <a:picLocks noChangeAspect="1"/>
          </p:cNvPicPr>
          <p:nvPr/>
        </p:nvPicPr>
        <p:blipFill rotWithShape="1">
          <a:blip r:embed="rId8"/>
          <a:srcRect l="2319" t="16800" r="910" b="27149"/>
          <a:stretch/>
        </p:blipFill>
        <p:spPr>
          <a:xfrm>
            <a:off x="825412" y="6338253"/>
            <a:ext cx="3134370" cy="2879824"/>
          </a:xfrm>
          <a:prstGeom prst="ellipse">
            <a:avLst/>
          </a:prstGeom>
          <a:ln>
            <a:noFill/>
          </a:ln>
          <a:effectLst>
            <a:softEdge rad="112500"/>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2292491">
            <a:off x="16195898" y="3108944"/>
            <a:ext cx="1062487" cy="6734838"/>
            <a:chOff x="0" y="0"/>
            <a:chExt cx="279832" cy="1773784"/>
          </a:xfrm>
        </p:grpSpPr>
        <p:sp>
          <p:nvSpPr>
            <p:cNvPr id="3" name="Freeform 3"/>
            <p:cNvSpPr/>
            <p:nvPr/>
          </p:nvSpPr>
          <p:spPr>
            <a:xfrm>
              <a:off x="0" y="0"/>
              <a:ext cx="279832" cy="1773784"/>
            </a:xfrm>
            <a:custGeom>
              <a:avLst/>
              <a:gdLst/>
              <a:ahLst/>
              <a:cxnLst/>
              <a:rect l="l" t="t" r="r" b="b"/>
              <a:pathLst>
                <a:path w="279832" h="1773784">
                  <a:moveTo>
                    <a:pt x="0" y="0"/>
                  </a:moveTo>
                  <a:lnTo>
                    <a:pt x="279832" y="0"/>
                  </a:lnTo>
                  <a:lnTo>
                    <a:pt x="279832" y="1773784"/>
                  </a:lnTo>
                  <a:lnTo>
                    <a:pt x="0" y="1773784"/>
                  </a:lnTo>
                  <a:close/>
                </a:path>
              </a:pathLst>
            </a:custGeom>
            <a:solidFill>
              <a:srgbClr val="060644"/>
            </a:solidFill>
          </p:spPr>
        </p:sp>
        <p:sp>
          <p:nvSpPr>
            <p:cNvPr id="4" name="TextBox 4"/>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grpSp>
        <p:nvGrpSpPr>
          <p:cNvPr id="8" name="Group 8"/>
          <p:cNvGrpSpPr/>
          <p:nvPr/>
        </p:nvGrpSpPr>
        <p:grpSpPr>
          <a:xfrm rot="1710481">
            <a:off x="15758160" y="-1867238"/>
            <a:ext cx="1062487" cy="6686550"/>
            <a:chOff x="0" y="0"/>
            <a:chExt cx="279832" cy="1761067"/>
          </a:xfrm>
        </p:grpSpPr>
        <p:sp>
          <p:nvSpPr>
            <p:cNvPr id="9" name="Freeform 9"/>
            <p:cNvSpPr/>
            <p:nvPr/>
          </p:nvSpPr>
          <p:spPr>
            <a:xfrm>
              <a:off x="0" y="0"/>
              <a:ext cx="279832" cy="1761067"/>
            </a:xfrm>
            <a:custGeom>
              <a:avLst/>
              <a:gdLst/>
              <a:ahLst/>
              <a:cxnLst/>
              <a:rect l="l" t="t" r="r" b="b"/>
              <a:pathLst>
                <a:path w="279832" h="1761067">
                  <a:moveTo>
                    <a:pt x="0" y="0"/>
                  </a:moveTo>
                  <a:lnTo>
                    <a:pt x="279832" y="0"/>
                  </a:lnTo>
                  <a:lnTo>
                    <a:pt x="279832" y="1761067"/>
                  </a:lnTo>
                  <a:lnTo>
                    <a:pt x="0" y="1761067"/>
                  </a:lnTo>
                  <a:close/>
                </a:path>
              </a:pathLst>
            </a:custGeom>
            <a:solidFill>
              <a:srgbClr val="060644"/>
            </a:solidFill>
          </p:spPr>
        </p:sp>
        <p:sp>
          <p:nvSpPr>
            <p:cNvPr id="10" name="TextBox 10"/>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grpSp>
        <p:nvGrpSpPr>
          <p:cNvPr id="11" name="Group 11"/>
          <p:cNvGrpSpPr/>
          <p:nvPr/>
        </p:nvGrpSpPr>
        <p:grpSpPr>
          <a:xfrm rot="1744249">
            <a:off x="16814395" y="2072951"/>
            <a:ext cx="2208710" cy="14588015"/>
            <a:chOff x="0" y="0"/>
            <a:chExt cx="581718" cy="3842111"/>
          </a:xfrm>
        </p:grpSpPr>
        <p:sp>
          <p:nvSpPr>
            <p:cNvPr id="12" name="Freeform 12"/>
            <p:cNvSpPr/>
            <p:nvPr/>
          </p:nvSpPr>
          <p:spPr>
            <a:xfrm>
              <a:off x="0" y="0"/>
              <a:ext cx="581718" cy="3842111"/>
            </a:xfrm>
            <a:custGeom>
              <a:avLst/>
              <a:gdLst/>
              <a:ahLst/>
              <a:cxnLst/>
              <a:rect l="l" t="t" r="r" b="b"/>
              <a:pathLst>
                <a:path w="581718" h="3842111">
                  <a:moveTo>
                    <a:pt x="0" y="0"/>
                  </a:moveTo>
                  <a:lnTo>
                    <a:pt x="581718" y="0"/>
                  </a:lnTo>
                  <a:lnTo>
                    <a:pt x="581718" y="3842111"/>
                  </a:lnTo>
                  <a:lnTo>
                    <a:pt x="0" y="3842111"/>
                  </a:lnTo>
                  <a:close/>
                </a:path>
              </a:pathLst>
            </a:custGeom>
            <a:solidFill>
              <a:srgbClr val="2E2768"/>
            </a:solidFill>
          </p:spPr>
        </p:sp>
        <p:sp>
          <p:nvSpPr>
            <p:cNvPr id="13" name="TextBox 13"/>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sp>
        <p:nvSpPr>
          <p:cNvPr id="14" name="TextBox 14"/>
          <p:cNvSpPr txBox="1"/>
          <p:nvPr/>
        </p:nvSpPr>
        <p:spPr>
          <a:xfrm>
            <a:off x="1028700" y="1509395"/>
            <a:ext cx="7106334" cy="2566087"/>
          </a:xfrm>
          <a:prstGeom prst="rect">
            <a:avLst/>
          </a:prstGeom>
        </p:spPr>
        <p:txBody>
          <a:bodyPr lIns="0" tIns="0" rIns="0" bIns="0" rtlCol="0" anchor="t">
            <a:spAutoFit/>
          </a:bodyPr>
          <a:lstStyle/>
          <a:p>
            <a:pPr>
              <a:lnSpc>
                <a:spcPts val="4950"/>
              </a:lnSpc>
            </a:pPr>
            <a:r>
              <a:rPr lang="en-US" sz="4500" dirty="0">
                <a:solidFill>
                  <a:srgbClr val="000000"/>
                </a:solidFill>
                <a:latin typeface="Poppins Medium"/>
              </a:rPr>
              <a:t>PROJECT REPOSITORY</a:t>
            </a:r>
          </a:p>
          <a:p>
            <a:pPr>
              <a:lnSpc>
                <a:spcPts val="4950"/>
              </a:lnSpc>
            </a:pPr>
            <a:endParaRPr lang="en-US" sz="4500" dirty="0">
              <a:solidFill>
                <a:srgbClr val="000000"/>
              </a:solidFill>
              <a:latin typeface="Poppins Medium"/>
            </a:endParaRPr>
          </a:p>
          <a:p>
            <a:pPr>
              <a:lnSpc>
                <a:spcPts val="4950"/>
              </a:lnSpc>
            </a:pPr>
            <a:endParaRPr lang="en-US" sz="4500" dirty="0">
              <a:solidFill>
                <a:srgbClr val="000000"/>
              </a:solidFill>
              <a:latin typeface="Poppins Medium"/>
            </a:endParaRPr>
          </a:p>
          <a:p>
            <a:pPr>
              <a:lnSpc>
                <a:spcPts val="4950"/>
              </a:lnSpc>
            </a:pPr>
            <a:endParaRPr lang="en-US" sz="4500" dirty="0">
              <a:solidFill>
                <a:srgbClr val="000000"/>
              </a:solidFill>
              <a:latin typeface="Poppins Medium"/>
            </a:endParaRPr>
          </a:p>
        </p:txBody>
      </p:sp>
      <p:sp>
        <p:nvSpPr>
          <p:cNvPr id="15" name="TextBox 15"/>
          <p:cNvSpPr txBox="1"/>
          <p:nvPr/>
        </p:nvSpPr>
        <p:spPr>
          <a:xfrm>
            <a:off x="1028700" y="1028700"/>
            <a:ext cx="3553167" cy="451470"/>
          </a:xfrm>
          <a:prstGeom prst="rect">
            <a:avLst/>
          </a:prstGeom>
        </p:spPr>
        <p:txBody>
          <a:bodyPr lIns="0" tIns="0" rIns="0" bIns="0" rtlCol="0" anchor="t">
            <a:spAutoFit/>
          </a:bodyPr>
          <a:lstStyle/>
          <a:p>
            <a:pPr>
              <a:lnSpc>
                <a:spcPts val="3519"/>
              </a:lnSpc>
            </a:pPr>
            <a:r>
              <a:rPr lang="en-US" sz="3199" dirty="0">
                <a:solidFill>
                  <a:srgbClr val="000000"/>
                </a:solidFill>
                <a:latin typeface="Poppins"/>
              </a:rPr>
              <a:t>TOURISM</a:t>
            </a:r>
          </a:p>
        </p:txBody>
      </p:sp>
      <p:sp>
        <p:nvSpPr>
          <p:cNvPr id="6" name="TextBox 5">
            <a:extLst>
              <a:ext uri="{FF2B5EF4-FFF2-40B4-BE49-F238E27FC236}">
                <a16:creationId xmlns:a16="http://schemas.microsoft.com/office/drawing/2014/main" id="{4E6F2CD4-BEE7-ACD1-1BB8-4F20E45D83E4}"/>
              </a:ext>
            </a:extLst>
          </p:cNvPr>
          <p:cNvSpPr txBox="1"/>
          <p:nvPr/>
        </p:nvSpPr>
        <p:spPr>
          <a:xfrm>
            <a:off x="944808" y="3364564"/>
            <a:ext cx="11662228" cy="707886"/>
          </a:xfrm>
          <a:prstGeom prst="rect">
            <a:avLst/>
          </a:prstGeom>
          <a:noFill/>
        </p:spPr>
        <p:txBody>
          <a:bodyPr wrap="square">
            <a:spAutoFit/>
          </a:bodyPr>
          <a:lstStyle/>
          <a:p>
            <a:r>
              <a:rPr lang="en-IN" sz="4000" dirty="0">
                <a:solidFill>
                  <a:schemeClr val="tx2">
                    <a:lumMod val="60000"/>
                    <a:lumOff val="40000"/>
                  </a:schemeClr>
                </a:solidFill>
              </a:rPr>
              <a:t>https://github.com/Yudila/yarm</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2292491">
            <a:off x="16049924" y="3228621"/>
            <a:ext cx="1062487" cy="6734838"/>
            <a:chOff x="0" y="0"/>
            <a:chExt cx="279832" cy="1773784"/>
          </a:xfrm>
        </p:grpSpPr>
        <p:sp>
          <p:nvSpPr>
            <p:cNvPr id="3" name="Freeform 3"/>
            <p:cNvSpPr/>
            <p:nvPr/>
          </p:nvSpPr>
          <p:spPr>
            <a:xfrm>
              <a:off x="0" y="0"/>
              <a:ext cx="279832" cy="1773784"/>
            </a:xfrm>
            <a:custGeom>
              <a:avLst/>
              <a:gdLst/>
              <a:ahLst/>
              <a:cxnLst/>
              <a:rect l="l" t="t" r="r" b="b"/>
              <a:pathLst>
                <a:path w="279832" h="1773784">
                  <a:moveTo>
                    <a:pt x="0" y="0"/>
                  </a:moveTo>
                  <a:lnTo>
                    <a:pt x="279832" y="0"/>
                  </a:lnTo>
                  <a:lnTo>
                    <a:pt x="279832" y="1773784"/>
                  </a:lnTo>
                  <a:lnTo>
                    <a:pt x="0" y="1773784"/>
                  </a:lnTo>
                  <a:close/>
                </a:path>
              </a:pathLst>
            </a:custGeom>
            <a:solidFill>
              <a:srgbClr val="060644"/>
            </a:solidFill>
          </p:spPr>
        </p:sp>
        <p:sp>
          <p:nvSpPr>
            <p:cNvPr id="4" name="TextBox 4"/>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grpSp>
        <p:nvGrpSpPr>
          <p:cNvPr id="8" name="Group 8"/>
          <p:cNvGrpSpPr/>
          <p:nvPr/>
        </p:nvGrpSpPr>
        <p:grpSpPr>
          <a:xfrm rot="1710481">
            <a:off x="15612186" y="-1747561"/>
            <a:ext cx="1062487" cy="6686550"/>
            <a:chOff x="0" y="0"/>
            <a:chExt cx="279832" cy="1761067"/>
          </a:xfrm>
        </p:grpSpPr>
        <p:sp>
          <p:nvSpPr>
            <p:cNvPr id="9" name="Freeform 9"/>
            <p:cNvSpPr/>
            <p:nvPr/>
          </p:nvSpPr>
          <p:spPr>
            <a:xfrm>
              <a:off x="0" y="0"/>
              <a:ext cx="279832" cy="1761067"/>
            </a:xfrm>
            <a:custGeom>
              <a:avLst/>
              <a:gdLst/>
              <a:ahLst/>
              <a:cxnLst/>
              <a:rect l="l" t="t" r="r" b="b"/>
              <a:pathLst>
                <a:path w="279832" h="1761067">
                  <a:moveTo>
                    <a:pt x="0" y="0"/>
                  </a:moveTo>
                  <a:lnTo>
                    <a:pt x="279832" y="0"/>
                  </a:lnTo>
                  <a:lnTo>
                    <a:pt x="279832" y="1761067"/>
                  </a:lnTo>
                  <a:lnTo>
                    <a:pt x="0" y="1761067"/>
                  </a:lnTo>
                  <a:close/>
                </a:path>
              </a:pathLst>
            </a:custGeom>
            <a:solidFill>
              <a:srgbClr val="060644"/>
            </a:solidFill>
          </p:spPr>
        </p:sp>
        <p:sp>
          <p:nvSpPr>
            <p:cNvPr id="10" name="TextBox 10"/>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sp>
        <p:nvSpPr>
          <p:cNvPr id="11" name="TextBox 11"/>
          <p:cNvSpPr txBox="1"/>
          <p:nvPr/>
        </p:nvSpPr>
        <p:spPr>
          <a:xfrm>
            <a:off x="1069935" y="3862058"/>
            <a:ext cx="8973804" cy="1850226"/>
          </a:xfrm>
          <a:prstGeom prst="rect">
            <a:avLst/>
          </a:prstGeom>
        </p:spPr>
        <p:txBody>
          <a:bodyPr lIns="0" tIns="0" rIns="0" bIns="0" rtlCol="0" anchor="t">
            <a:spAutoFit/>
          </a:bodyPr>
          <a:lstStyle/>
          <a:p>
            <a:pPr>
              <a:lnSpc>
                <a:spcPts val="13379"/>
              </a:lnSpc>
            </a:pPr>
            <a:r>
              <a:rPr lang="en-US" sz="12163" dirty="0">
                <a:solidFill>
                  <a:srgbClr val="060644"/>
                </a:solidFill>
                <a:latin typeface="Poppins Bold"/>
              </a:rPr>
              <a:t>Thank You</a:t>
            </a:r>
          </a:p>
        </p:txBody>
      </p:sp>
      <p:grpSp>
        <p:nvGrpSpPr>
          <p:cNvPr id="12" name="Group 12"/>
          <p:cNvGrpSpPr/>
          <p:nvPr/>
        </p:nvGrpSpPr>
        <p:grpSpPr>
          <a:xfrm rot="1744249">
            <a:off x="16814395" y="2072951"/>
            <a:ext cx="2208710" cy="14588015"/>
            <a:chOff x="0" y="0"/>
            <a:chExt cx="581718" cy="3842111"/>
          </a:xfrm>
        </p:grpSpPr>
        <p:sp>
          <p:nvSpPr>
            <p:cNvPr id="13" name="Freeform 13"/>
            <p:cNvSpPr/>
            <p:nvPr/>
          </p:nvSpPr>
          <p:spPr>
            <a:xfrm>
              <a:off x="0" y="0"/>
              <a:ext cx="581718" cy="3842111"/>
            </a:xfrm>
            <a:custGeom>
              <a:avLst/>
              <a:gdLst/>
              <a:ahLst/>
              <a:cxnLst/>
              <a:rect l="l" t="t" r="r" b="b"/>
              <a:pathLst>
                <a:path w="581718" h="3842111">
                  <a:moveTo>
                    <a:pt x="0" y="0"/>
                  </a:moveTo>
                  <a:lnTo>
                    <a:pt x="581718" y="0"/>
                  </a:lnTo>
                  <a:lnTo>
                    <a:pt x="581718" y="3842111"/>
                  </a:lnTo>
                  <a:lnTo>
                    <a:pt x="0" y="3842111"/>
                  </a:lnTo>
                  <a:close/>
                </a:path>
              </a:pathLst>
            </a:custGeom>
            <a:solidFill>
              <a:srgbClr val="2E2768"/>
            </a:solidFill>
          </p:spPr>
        </p:sp>
        <p:sp>
          <p:nvSpPr>
            <p:cNvPr id="14" name="TextBox 14"/>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2022012"/>
            <a:ext cx="7106334" cy="685800"/>
          </a:xfrm>
          <a:prstGeom prst="rect">
            <a:avLst/>
          </a:prstGeom>
        </p:spPr>
        <p:txBody>
          <a:bodyPr lIns="0" tIns="0" rIns="0" bIns="0" rtlCol="0" anchor="t">
            <a:spAutoFit/>
          </a:bodyPr>
          <a:lstStyle/>
          <a:p>
            <a:pPr>
              <a:lnSpc>
                <a:spcPts val="4950"/>
              </a:lnSpc>
            </a:pPr>
            <a:r>
              <a:rPr lang="en-US" sz="4500" dirty="0">
                <a:solidFill>
                  <a:srgbClr val="000000"/>
                </a:solidFill>
                <a:latin typeface="Poppins Medium Bold"/>
              </a:rPr>
              <a:t>ABSTRACT</a:t>
            </a:r>
          </a:p>
        </p:txBody>
      </p:sp>
      <p:sp>
        <p:nvSpPr>
          <p:cNvPr id="3" name="TextBox 3"/>
          <p:cNvSpPr txBox="1"/>
          <p:nvPr/>
        </p:nvSpPr>
        <p:spPr>
          <a:xfrm>
            <a:off x="1028700" y="1541317"/>
            <a:ext cx="5409129" cy="451470"/>
          </a:xfrm>
          <a:prstGeom prst="rect">
            <a:avLst/>
          </a:prstGeom>
        </p:spPr>
        <p:txBody>
          <a:bodyPr lIns="0" tIns="0" rIns="0" bIns="0" rtlCol="0" anchor="t">
            <a:spAutoFit/>
          </a:bodyPr>
          <a:lstStyle/>
          <a:p>
            <a:pPr>
              <a:lnSpc>
                <a:spcPts val="3519"/>
              </a:lnSpc>
            </a:pPr>
            <a:r>
              <a:rPr lang="en-US" sz="3199" dirty="0">
                <a:solidFill>
                  <a:srgbClr val="000000"/>
                </a:solidFill>
                <a:latin typeface="Poppins"/>
              </a:rPr>
              <a:t>TOURISM</a:t>
            </a:r>
          </a:p>
        </p:txBody>
      </p:sp>
      <p:grpSp>
        <p:nvGrpSpPr>
          <p:cNvPr id="5" name="Group 5"/>
          <p:cNvGrpSpPr/>
          <p:nvPr/>
        </p:nvGrpSpPr>
        <p:grpSpPr>
          <a:xfrm rot="-10800000">
            <a:off x="16260169" y="0"/>
            <a:ext cx="4055662" cy="3421800"/>
            <a:chOff x="0" y="0"/>
            <a:chExt cx="812800" cy="685767"/>
          </a:xfrm>
        </p:grpSpPr>
        <p:sp>
          <p:nvSpPr>
            <p:cNvPr id="6" name="Freeform 6"/>
            <p:cNvSpPr/>
            <p:nvPr/>
          </p:nvSpPr>
          <p:spPr>
            <a:xfrm>
              <a:off x="0" y="0"/>
              <a:ext cx="812800" cy="685767"/>
            </a:xfrm>
            <a:custGeom>
              <a:avLst/>
              <a:gdLst/>
              <a:ahLst/>
              <a:cxnLst/>
              <a:rect l="l" t="t" r="r" b="b"/>
              <a:pathLst>
                <a:path w="812800" h="685767">
                  <a:moveTo>
                    <a:pt x="406400" y="0"/>
                  </a:moveTo>
                  <a:lnTo>
                    <a:pt x="812800" y="685767"/>
                  </a:lnTo>
                  <a:lnTo>
                    <a:pt x="0" y="685767"/>
                  </a:lnTo>
                  <a:lnTo>
                    <a:pt x="406400" y="0"/>
                  </a:lnTo>
                  <a:close/>
                </a:path>
              </a:pathLst>
            </a:custGeom>
            <a:solidFill>
              <a:srgbClr val="060644"/>
            </a:solidFill>
          </p:spPr>
        </p:sp>
        <p:sp>
          <p:nvSpPr>
            <p:cNvPr id="7" name="TextBox 7"/>
            <p:cNvSpPr txBox="1"/>
            <p:nvPr/>
          </p:nvSpPr>
          <p:spPr>
            <a:xfrm>
              <a:off x="127000" y="263525"/>
              <a:ext cx="558800" cy="396875"/>
            </a:xfrm>
            <a:prstGeom prst="rect">
              <a:avLst/>
            </a:prstGeom>
          </p:spPr>
          <p:txBody>
            <a:bodyPr lIns="50800" tIns="50800" rIns="50800" bIns="50800" rtlCol="0" anchor="ctr"/>
            <a:lstStyle/>
            <a:p>
              <a:pPr algn="ctr">
                <a:lnSpc>
                  <a:spcPts val="2800"/>
                </a:lnSpc>
              </a:pPr>
              <a:endParaRPr/>
            </a:p>
          </p:txBody>
        </p:sp>
      </p:grpSp>
      <p:grpSp>
        <p:nvGrpSpPr>
          <p:cNvPr id="11" name="Group 11"/>
          <p:cNvGrpSpPr/>
          <p:nvPr/>
        </p:nvGrpSpPr>
        <p:grpSpPr>
          <a:xfrm rot="1744249">
            <a:off x="16814395" y="2072951"/>
            <a:ext cx="2208710" cy="14588015"/>
            <a:chOff x="0" y="0"/>
            <a:chExt cx="581718" cy="3842111"/>
          </a:xfrm>
        </p:grpSpPr>
        <p:sp>
          <p:nvSpPr>
            <p:cNvPr id="12" name="Freeform 12"/>
            <p:cNvSpPr/>
            <p:nvPr/>
          </p:nvSpPr>
          <p:spPr>
            <a:xfrm>
              <a:off x="0" y="0"/>
              <a:ext cx="581718" cy="3842111"/>
            </a:xfrm>
            <a:custGeom>
              <a:avLst/>
              <a:gdLst/>
              <a:ahLst/>
              <a:cxnLst/>
              <a:rect l="l" t="t" r="r" b="b"/>
              <a:pathLst>
                <a:path w="581718" h="3842111">
                  <a:moveTo>
                    <a:pt x="0" y="0"/>
                  </a:moveTo>
                  <a:lnTo>
                    <a:pt x="581718" y="0"/>
                  </a:lnTo>
                  <a:lnTo>
                    <a:pt x="581718" y="3842111"/>
                  </a:lnTo>
                  <a:lnTo>
                    <a:pt x="0" y="3842111"/>
                  </a:lnTo>
                  <a:close/>
                </a:path>
              </a:pathLst>
            </a:custGeom>
            <a:solidFill>
              <a:srgbClr val="2E2768"/>
            </a:solidFill>
          </p:spPr>
        </p:sp>
        <p:sp>
          <p:nvSpPr>
            <p:cNvPr id="13" name="TextBox 13"/>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sp>
        <p:nvSpPr>
          <p:cNvPr id="9" name="TextBox 8">
            <a:extLst>
              <a:ext uri="{FF2B5EF4-FFF2-40B4-BE49-F238E27FC236}">
                <a16:creationId xmlns:a16="http://schemas.microsoft.com/office/drawing/2014/main" id="{9C7B63E5-64B2-D6D2-D7E9-617E3D384B13}"/>
              </a:ext>
            </a:extLst>
          </p:cNvPr>
          <p:cNvSpPr txBox="1"/>
          <p:nvPr/>
        </p:nvSpPr>
        <p:spPr>
          <a:xfrm>
            <a:off x="1028700" y="2745912"/>
            <a:ext cx="12571322" cy="4031873"/>
          </a:xfrm>
          <a:prstGeom prst="rect">
            <a:avLst/>
          </a:prstGeom>
          <a:noFill/>
        </p:spPr>
        <p:txBody>
          <a:bodyPr wrap="square">
            <a:spAutoFit/>
          </a:bodyPr>
          <a:lstStyle/>
          <a:p>
            <a:r>
              <a:rPr lang="en-US" sz="3200" dirty="0">
                <a:latin typeface="Poppins" panose="00000500000000000000" pitchFamily="2" charset="0"/>
                <a:cs typeface="Poppins" panose="00000500000000000000" pitchFamily="2" charset="0"/>
              </a:rPr>
              <a:t>As tourism is one of the fastest growing industries today, thus within the tourism industry events are getting more and more important. People have become more interested in events of all kinds, and will travel far away to participate in events that they find interesting.</a:t>
            </a:r>
            <a:r>
              <a:rPr lang="en-US" sz="3200" dirty="0"/>
              <a:t> </a:t>
            </a:r>
            <a:r>
              <a:rPr lang="en-US" sz="3200" dirty="0">
                <a:latin typeface="Poppins" panose="00000500000000000000" pitchFamily="2" charset="0"/>
                <a:cs typeface="Poppins" panose="00000500000000000000" pitchFamily="2" charset="0"/>
              </a:rPr>
              <a:t>Events can offer various economical and social benefits for destinations, and therefore destination managers can and should employ events effectively in a tourism role</a:t>
            </a:r>
            <a:r>
              <a:rPr lang="en-US" sz="3200" dirty="0"/>
              <a:t>. </a:t>
            </a:r>
            <a:endParaRPr lang="en-IN" sz="3200" dirty="0">
              <a:latin typeface="Poppins" panose="00000500000000000000" pitchFamily="2" charset="0"/>
              <a:cs typeface="Poppins" panose="00000500000000000000" pitchFamily="2"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2022012"/>
            <a:ext cx="7106334" cy="685800"/>
          </a:xfrm>
          <a:prstGeom prst="rect">
            <a:avLst/>
          </a:prstGeom>
        </p:spPr>
        <p:txBody>
          <a:bodyPr lIns="0" tIns="0" rIns="0" bIns="0" rtlCol="0" anchor="t">
            <a:spAutoFit/>
          </a:bodyPr>
          <a:lstStyle/>
          <a:p>
            <a:pPr>
              <a:lnSpc>
                <a:spcPts val="4950"/>
              </a:lnSpc>
            </a:pPr>
            <a:r>
              <a:rPr lang="en-US" sz="4500">
                <a:solidFill>
                  <a:srgbClr val="000000"/>
                </a:solidFill>
                <a:latin typeface="Poppins Medium Bold"/>
              </a:rPr>
              <a:t>PROBLEM STATEMENT</a:t>
            </a:r>
          </a:p>
        </p:txBody>
      </p:sp>
      <p:sp>
        <p:nvSpPr>
          <p:cNvPr id="3" name="TextBox 3"/>
          <p:cNvSpPr txBox="1"/>
          <p:nvPr/>
        </p:nvSpPr>
        <p:spPr>
          <a:xfrm>
            <a:off x="1028700" y="1541317"/>
            <a:ext cx="5409129" cy="451470"/>
          </a:xfrm>
          <a:prstGeom prst="rect">
            <a:avLst/>
          </a:prstGeom>
        </p:spPr>
        <p:txBody>
          <a:bodyPr lIns="0" tIns="0" rIns="0" bIns="0" rtlCol="0" anchor="t">
            <a:spAutoFit/>
          </a:bodyPr>
          <a:lstStyle/>
          <a:p>
            <a:pPr>
              <a:lnSpc>
                <a:spcPts val="3519"/>
              </a:lnSpc>
            </a:pPr>
            <a:r>
              <a:rPr lang="en-US" sz="3199" dirty="0">
                <a:solidFill>
                  <a:srgbClr val="000000"/>
                </a:solidFill>
                <a:latin typeface="Poppins"/>
              </a:rPr>
              <a:t>TOURISM</a:t>
            </a:r>
          </a:p>
        </p:txBody>
      </p:sp>
      <p:sp>
        <p:nvSpPr>
          <p:cNvPr id="4" name="TextBox 4"/>
          <p:cNvSpPr txBox="1"/>
          <p:nvPr/>
        </p:nvSpPr>
        <p:spPr>
          <a:xfrm>
            <a:off x="1106666" y="2877357"/>
            <a:ext cx="12380734" cy="1641475"/>
          </a:xfrm>
          <a:prstGeom prst="rect">
            <a:avLst/>
          </a:prstGeom>
        </p:spPr>
        <p:txBody>
          <a:bodyPr wrap="square" lIns="0" tIns="0" rIns="0" bIns="0" rtlCol="0" anchor="t">
            <a:spAutoFit/>
          </a:bodyPr>
          <a:lstStyle/>
          <a:p>
            <a:pPr algn="just">
              <a:lnSpc>
                <a:spcPts val="3240"/>
              </a:lnSpc>
            </a:pPr>
            <a:r>
              <a:rPr lang="en-US" sz="2700" dirty="0">
                <a:solidFill>
                  <a:srgbClr val="000000"/>
                </a:solidFill>
                <a:latin typeface="Poppins"/>
              </a:rPr>
              <a:t> In Tamilnadu, tourism has been rising but people are still having problem in finding the best tour destination. We made Kovil Nilam website for tourists that helps them to find the best destinations among many.</a:t>
            </a:r>
          </a:p>
        </p:txBody>
      </p:sp>
      <p:grpSp>
        <p:nvGrpSpPr>
          <p:cNvPr id="5" name="Group 5"/>
          <p:cNvGrpSpPr/>
          <p:nvPr/>
        </p:nvGrpSpPr>
        <p:grpSpPr>
          <a:xfrm rot="-10800000">
            <a:off x="16260169" y="0"/>
            <a:ext cx="4055662" cy="3421800"/>
            <a:chOff x="0" y="0"/>
            <a:chExt cx="812800" cy="685767"/>
          </a:xfrm>
        </p:grpSpPr>
        <p:sp>
          <p:nvSpPr>
            <p:cNvPr id="6" name="Freeform 6"/>
            <p:cNvSpPr/>
            <p:nvPr/>
          </p:nvSpPr>
          <p:spPr>
            <a:xfrm>
              <a:off x="0" y="0"/>
              <a:ext cx="812800" cy="685767"/>
            </a:xfrm>
            <a:custGeom>
              <a:avLst/>
              <a:gdLst/>
              <a:ahLst/>
              <a:cxnLst/>
              <a:rect l="l" t="t" r="r" b="b"/>
              <a:pathLst>
                <a:path w="812800" h="685767">
                  <a:moveTo>
                    <a:pt x="406400" y="0"/>
                  </a:moveTo>
                  <a:lnTo>
                    <a:pt x="812800" y="685767"/>
                  </a:lnTo>
                  <a:lnTo>
                    <a:pt x="0" y="685767"/>
                  </a:lnTo>
                  <a:lnTo>
                    <a:pt x="406400" y="0"/>
                  </a:lnTo>
                  <a:close/>
                </a:path>
              </a:pathLst>
            </a:custGeom>
            <a:solidFill>
              <a:srgbClr val="060644"/>
            </a:solidFill>
          </p:spPr>
        </p:sp>
        <p:sp>
          <p:nvSpPr>
            <p:cNvPr id="7" name="TextBox 7"/>
            <p:cNvSpPr txBox="1"/>
            <p:nvPr/>
          </p:nvSpPr>
          <p:spPr>
            <a:xfrm>
              <a:off x="127000" y="263525"/>
              <a:ext cx="558800" cy="396875"/>
            </a:xfrm>
            <a:prstGeom prst="rect">
              <a:avLst/>
            </a:prstGeom>
          </p:spPr>
          <p:txBody>
            <a:bodyPr lIns="50800" tIns="50800" rIns="50800" bIns="50800" rtlCol="0" anchor="ctr"/>
            <a:lstStyle/>
            <a:p>
              <a:pPr algn="ctr">
                <a:lnSpc>
                  <a:spcPts val="2800"/>
                </a:lnSpc>
              </a:pPr>
              <a:endParaRPr/>
            </a:p>
          </p:txBody>
        </p:sp>
      </p:grpSp>
      <p:grpSp>
        <p:nvGrpSpPr>
          <p:cNvPr id="11" name="Group 11"/>
          <p:cNvGrpSpPr/>
          <p:nvPr/>
        </p:nvGrpSpPr>
        <p:grpSpPr>
          <a:xfrm rot="1744249">
            <a:off x="16814395" y="2072951"/>
            <a:ext cx="2208710" cy="14588015"/>
            <a:chOff x="0" y="0"/>
            <a:chExt cx="581718" cy="3842111"/>
          </a:xfrm>
        </p:grpSpPr>
        <p:sp>
          <p:nvSpPr>
            <p:cNvPr id="12" name="Freeform 12"/>
            <p:cNvSpPr/>
            <p:nvPr/>
          </p:nvSpPr>
          <p:spPr>
            <a:xfrm>
              <a:off x="0" y="0"/>
              <a:ext cx="581718" cy="3842111"/>
            </a:xfrm>
            <a:custGeom>
              <a:avLst/>
              <a:gdLst/>
              <a:ahLst/>
              <a:cxnLst/>
              <a:rect l="l" t="t" r="r" b="b"/>
              <a:pathLst>
                <a:path w="581718" h="3842111">
                  <a:moveTo>
                    <a:pt x="0" y="0"/>
                  </a:moveTo>
                  <a:lnTo>
                    <a:pt x="581718" y="0"/>
                  </a:lnTo>
                  <a:lnTo>
                    <a:pt x="581718" y="3842111"/>
                  </a:lnTo>
                  <a:lnTo>
                    <a:pt x="0" y="3842111"/>
                  </a:lnTo>
                  <a:close/>
                </a:path>
              </a:pathLst>
            </a:custGeom>
            <a:solidFill>
              <a:srgbClr val="2E2768"/>
            </a:solidFill>
          </p:spPr>
        </p:sp>
        <p:sp>
          <p:nvSpPr>
            <p:cNvPr id="13" name="TextBox 13"/>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749769">
            <a:off x="16643454" y="-1695432"/>
            <a:ext cx="1433483" cy="8792192"/>
            <a:chOff x="0" y="0"/>
            <a:chExt cx="377543" cy="2315639"/>
          </a:xfrm>
        </p:grpSpPr>
        <p:sp>
          <p:nvSpPr>
            <p:cNvPr id="3" name="Freeform 3"/>
            <p:cNvSpPr/>
            <p:nvPr/>
          </p:nvSpPr>
          <p:spPr>
            <a:xfrm>
              <a:off x="0" y="0"/>
              <a:ext cx="377543" cy="2315639"/>
            </a:xfrm>
            <a:custGeom>
              <a:avLst/>
              <a:gdLst/>
              <a:ahLst/>
              <a:cxnLst/>
              <a:rect l="l" t="t" r="r" b="b"/>
              <a:pathLst>
                <a:path w="377543" h="2315639">
                  <a:moveTo>
                    <a:pt x="0" y="0"/>
                  </a:moveTo>
                  <a:lnTo>
                    <a:pt x="377543" y="0"/>
                  </a:lnTo>
                  <a:lnTo>
                    <a:pt x="377543" y="2315639"/>
                  </a:lnTo>
                  <a:lnTo>
                    <a:pt x="0" y="2315639"/>
                  </a:lnTo>
                  <a:close/>
                </a:path>
              </a:pathLst>
            </a:custGeom>
            <a:solidFill>
              <a:srgbClr val="060644"/>
            </a:solidFill>
          </p:spPr>
        </p:sp>
        <p:sp>
          <p:nvSpPr>
            <p:cNvPr id="4" name="TextBox 4"/>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grpSp>
        <p:nvGrpSpPr>
          <p:cNvPr id="5" name="Group 5"/>
          <p:cNvGrpSpPr/>
          <p:nvPr/>
        </p:nvGrpSpPr>
        <p:grpSpPr>
          <a:xfrm rot="-2401885">
            <a:off x="17282592" y="4744938"/>
            <a:ext cx="1170531" cy="8792192"/>
            <a:chOff x="0" y="0"/>
            <a:chExt cx="308288" cy="2315639"/>
          </a:xfrm>
        </p:grpSpPr>
        <p:sp>
          <p:nvSpPr>
            <p:cNvPr id="6" name="Freeform 6"/>
            <p:cNvSpPr/>
            <p:nvPr/>
          </p:nvSpPr>
          <p:spPr>
            <a:xfrm>
              <a:off x="0" y="0"/>
              <a:ext cx="308288" cy="2315639"/>
            </a:xfrm>
            <a:custGeom>
              <a:avLst/>
              <a:gdLst/>
              <a:ahLst/>
              <a:cxnLst/>
              <a:rect l="l" t="t" r="r" b="b"/>
              <a:pathLst>
                <a:path w="308288" h="2315639">
                  <a:moveTo>
                    <a:pt x="0" y="0"/>
                  </a:moveTo>
                  <a:lnTo>
                    <a:pt x="308288" y="0"/>
                  </a:lnTo>
                  <a:lnTo>
                    <a:pt x="308288" y="2315639"/>
                  </a:lnTo>
                  <a:lnTo>
                    <a:pt x="0" y="2315639"/>
                  </a:lnTo>
                  <a:close/>
                </a:path>
              </a:pathLst>
            </a:custGeom>
            <a:solidFill>
              <a:srgbClr val="060644"/>
            </a:solidFill>
          </p:spPr>
        </p:sp>
        <p:sp>
          <p:nvSpPr>
            <p:cNvPr id="7" name="TextBox 7"/>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grpSp>
        <p:nvGrpSpPr>
          <p:cNvPr id="8" name="Group 8"/>
          <p:cNvGrpSpPr/>
          <p:nvPr/>
        </p:nvGrpSpPr>
        <p:grpSpPr>
          <a:xfrm rot="1744249">
            <a:off x="17433987" y="-1642156"/>
            <a:ext cx="3145501" cy="14588015"/>
            <a:chOff x="0" y="0"/>
            <a:chExt cx="828445" cy="3842111"/>
          </a:xfrm>
        </p:grpSpPr>
        <p:sp>
          <p:nvSpPr>
            <p:cNvPr id="9" name="Freeform 9"/>
            <p:cNvSpPr/>
            <p:nvPr/>
          </p:nvSpPr>
          <p:spPr>
            <a:xfrm>
              <a:off x="0" y="0"/>
              <a:ext cx="828445" cy="3842111"/>
            </a:xfrm>
            <a:custGeom>
              <a:avLst/>
              <a:gdLst/>
              <a:ahLst/>
              <a:cxnLst/>
              <a:rect l="l" t="t" r="r" b="b"/>
              <a:pathLst>
                <a:path w="828445" h="3842111">
                  <a:moveTo>
                    <a:pt x="0" y="0"/>
                  </a:moveTo>
                  <a:lnTo>
                    <a:pt x="828445" y="0"/>
                  </a:lnTo>
                  <a:lnTo>
                    <a:pt x="828445" y="3842111"/>
                  </a:lnTo>
                  <a:lnTo>
                    <a:pt x="0" y="3842111"/>
                  </a:lnTo>
                  <a:close/>
                </a:path>
              </a:pathLst>
            </a:custGeom>
            <a:solidFill>
              <a:srgbClr val="2E2768"/>
            </a:solidFill>
          </p:spPr>
        </p:sp>
        <p:sp>
          <p:nvSpPr>
            <p:cNvPr id="10" name="TextBox 10"/>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sp>
        <p:nvSpPr>
          <p:cNvPr id="11" name="TextBox 11"/>
          <p:cNvSpPr txBox="1"/>
          <p:nvPr/>
        </p:nvSpPr>
        <p:spPr>
          <a:xfrm>
            <a:off x="1028700" y="1509395"/>
            <a:ext cx="8973844" cy="642484"/>
          </a:xfrm>
          <a:prstGeom prst="rect">
            <a:avLst/>
          </a:prstGeom>
        </p:spPr>
        <p:txBody>
          <a:bodyPr wrap="square" lIns="0" tIns="0" rIns="0" bIns="0" rtlCol="0" anchor="t">
            <a:spAutoFit/>
          </a:bodyPr>
          <a:lstStyle/>
          <a:p>
            <a:pPr>
              <a:lnSpc>
                <a:spcPts val="4950"/>
              </a:lnSpc>
            </a:pPr>
            <a:r>
              <a:rPr lang="en-US" sz="4500" dirty="0">
                <a:solidFill>
                  <a:srgbClr val="000000"/>
                </a:solidFill>
                <a:latin typeface="Poppins Medium Bold"/>
              </a:rPr>
              <a:t>WORKFLOW / METHODOLOGY</a:t>
            </a:r>
          </a:p>
        </p:txBody>
      </p:sp>
      <p:sp>
        <p:nvSpPr>
          <p:cNvPr id="12" name="TextBox 12"/>
          <p:cNvSpPr txBox="1"/>
          <p:nvPr/>
        </p:nvSpPr>
        <p:spPr>
          <a:xfrm>
            <a:off x="1028700" y="1028700"/>
            <a:ext cx="5409129" cy="451470"/>
          </a:xfrm>
          <a:prstGeom prst="rect">
            <a:avLst/>
          </a:prstGeom>
        </p:spPr>
        <p:txBody>
          <a:bodyPr lIns="0" tIns="0" rIns="0" bIns="0" rtlCol="0" anchor="t">
            <a:spAutoFit/>
          </a:bodyPr>
          <a:lstStyle/>
          <a:p>
            <a:pPr>
              <a:lnSpc>
                <a:spcPts val="3519"/>
              </a:lnSpc>
            </a:pPr>
            <a:r>
              <a:rPr lang="en-US" sz="3199" dirty="0">
                <a:solidFill>
                  <a:srgbClr val="000000"/>
                </a:solidFill>
                <a:latin typeface="Poppins"/>
              </a:rPr>
              <a:t>TOURISM</a:t>
            </a:r>
          </a:p>
        </p:txBody>
      </p:sp>
      <p:graphicFrame>
        <p:nvGraphicFramePr>
          <p:cNvPr id="14" name="Diagram 13">
            <a:extLst>
              <a:ext uri="{FF2B5EF4-FFF2-40B4-BE49-F238E27FC236}">
                <a16:creationId xmlns:a16="http://schemas.microsoft.com/office/drawing/2014/main" id="{36977690-70F4-DD11-EBC4-ED5CB8045576}"/>
              </a:ext>
            </a:extLst>
          </p:cNvPr>
          <p:cNvGraphicFramePr/>
          <p:nvPr>
            <p:extLst>
              <p:ext uri="{D42A27DB-BD31-4B8C-83A1-F6EECF244321}">
                <p14:modId xmlns:p14="http://schemas.microsoft.com/office/powerpoint/2010/main" val="3499484466"/>
              </p:ext>
            </p:extLst>
          </p:nvPr>
        </p:nvGraphicFramePr>
        <p:xfrm>
          <a:off x="1619812" y="2709379"/>
          <a:ext cx="11667357" cy="69299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749769">
            <a:off x="16643454" y="-1695432"/>
            <a:ext cx="1433483" cy="8792192"/>
            <a:chOff x="0" y="0"/>
            <a:chExt cx="377543" cy="2315639"/>
          </a:xfrm>
        </p:grpSpPr>
        <p:sp>
          <p:nvSpPr>
            <p:cNvPr id="3" name="Freeform 3"/>
            <p:cNvSpPr/>
            <p:nvPr/>
          </p:nvSpPr>
          <p:spPr>
            <a:xfrm>
              <a:off x="0" y="0"/>
              <a:ext cx="377543" cy="2315639"/>
            </a:xfrm>
            <a:custGeom>
              <a:avLst/>
              <a:gdLst/>
              <a:ahLst/>
              <a:cxnLst/>
              <a:rect l="l" t="t" r="r" b="b"/>
              <a:pathLst>
                <a:path w="377543" h="2315639">
                  <a:moveTo>
                    <a:pt x="0" y="0"/>
                  </a:moveTo>
                  <a:lnTo>
                    <a:pt x="377543" y="0"/>
                  </a:lnTo>
                  <a:lnTo>
                    <a:pt x="377543" y="2315639"/>
                  </a:lnTo>
                  <a:lnTo>
                    <a:pt x="0" y="2315639"/>
                  </a:lnTo>
                  <a:close/>
                </a:path>
              </a:pathLst>
            </a:custGeom>
            <a:solidFill>
              <a:srgbClr val="060644"/>
            </a:solidFill>
          </p:spPr>
        </p:sp>
        <p:sp>
          <p:nvSpPr>
            <p:cNvPr id="4" name="TextBox 4"/>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grpSp>
        <p:nvGrpSpPr>
          <p:cNvPr id="5" name="Group 5"/>
          <p:cNvGrpSpPr/>
          <p:nvPr/>
        </p:nvGrpSpPr>
        <p:grpSpPr>
          <a:xfrm rot="-2401885">
            <a:off x="17282592" y="4744938"/>
            <a:ext cx="1170531" cy="8792192"/>
            <a:chOff x="0" y="0"/>
            <a:chExt cx="308288" cy="2315639"/>
          </a:xfrm>
        </p:grpSpPr>
        <p:sp>
          <p:nvSpPr>
            <p:cNvPr id="6" name="Freeform 6"/>
            <p:cNvSpPr/>
            <p:nvPr/>
          </p:nvSpPr>
          <p:spPr>
            <a:xfrm>
              <a:off x="0" y="0"/>
              <a:ext cx="308288" cy="2315639"/>
            </a:xfrm>
            <a:custGeom>
              <a:avLst/>
              <a:gdLst/>
              <a:ahLst/>
              <a:cxnLst/>
              <a:rect l="l" t="t" r="r" b="b"/>
              <a:pathLst>
                <a:path w="308288" h="2315639">
                  <a:moveTo>
                    <a:pt x="0" y="0"/>
                  </a:moveTo>
                  <a:lnTo>
                    <a:pt x="308288" y="0"/>
                  </a:lnTo>
                  <a:lnTo>
                    <a:pt x="308288" y="2315639"/>
                  </a:lnTo>
                  <a:lnTo>
                    <a:pt x="0" y="2315639"/>
                  </a:lnTo>
                  <a:close/>
                </a:path>
              </a:pathLst>
            </a:custGeom>
            <a:solidFill>
              <a:srgbClr val="060644"/>
            </a:solidFill>
          </p:spPr>
        </p:sp>
        <p:sp>
          <p:nvSpPr>
            <p:cNvPr id="7" name="TextBox 7"/>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grpSp>
        <p:nvGrpSpPr>
          <p:cNvPr id="8" name="Group 8"/>
          <p:cNvGrpSpPr/>
          <p:nvPr/>
        </p:nvGrpSpPr>
        <p:grpSpPr>
          <a:xfrm rot="1744249">
            <a:off x="17433987" y="-1642156"/>
            <a:ext cx="3145501" cy="14588015"/>
            <a:chOff x="0" y="0"/>
            <a:chExt cx="828445" cy="3842111"/>
          </a:xfrm>
        </p:grpSpPr>
        <p:sp>
          <p:nvSpPr>
            <p:cNvPr id="9" name="Freeform 9"/>
            <p:cNvSpPr/>
            <p:nvPr/>
          </p:nvSpPr>
          <p:spPr>
            <a:xfrm>
              <a:off x="0" y="0"/>
              <a:ext cx="828445" cy="3842111"/>
            </a:xfrm>
            <a:custGeom>
              <a:avLst/>
              <a:gdLst/>
              <a:ahLst/>
              <a:cxnLst/>
              <a:rect l="l" t="t" r="r" b="b"/>
              <a:pathLst>
                <a:path w="828445" h="3842111">
                  <a:moveTo>
                    <a:pt x="0" y="0"/>
                  </a:moveTo>
                  <a:lnTo>
                    <a:pt x="828445" y="0"/>
                  </a:lnTo>
                  <a:lnTo>
                    <a:pt x="828445" y="3842111"/>
                  </a:lnTo>
                  <a:lnTo>
                    <a:pt x="0" y="3842111"/>
                  </a:lnTo>
                  <a:close/>
                </a:path>
              </a:pathLst>
            </a:custGeom>
            <a:solidFill>
              <a:srgbClr val="2E2768"/>
            </a:solidFill>
          </p:spPr>
        </p:sp>
        <p:sp>
          <p:nvSpPr>
            <p:cNvPr id="10" name="TextBox 10"/>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sp>
        <p:nvSpPr>
          <p:cNvPr id="11" name="TextBox 11"/>
          <p:cNvSpPr txBox="1"/>
          <p:nvPr/>
        </p:nvSpPr>
        <p:spPr>
          <a:xfrm>
            <a:off x="1028700" y="1509395"/>
            <a:ext cx="10020300" cy="642484"/>
          </a:xfrm>
          <a:prstGeom prst="rect">
            <a:avLst/>
          </a:prstGeom>
        </p:spPr>
        <p:txBody>
          <a:bodyPr wrap="square" lIns="0" tIns="0" rIns="0" bIns="0" rtlCol="0" anchor="t">
            <a:spAutoFit/>
          </a:bodyPr>
          <a:lstStyle/>
          <a:p>
            <a:pPr>
              <a:lnSpc>
                <a:spcPts val="4950"/>
              </a:lnSpc>
            </a:pPr>
            <a:r>
              <a:rPr lang="en-US" sz="4500" dirty="0">
                <a:solidFill>
                  <a:srgbClr val="000000"/>
                </a:solidFill>
                <a:latin typeface="Poppins Medium Bold"/>
              </a:rPr>
              <a:t>INNOVATIVENESS AND UNIQUENESS</a:t>
            </a:r>
          </a:p>
        </p:txBody>
      </p:sp>
      <p:sp>
        <p:nvSpPr>
          <p:cNvPr id="12" name="TextBox 12"/>
          <p:cNvSpPr txBox="1"/>
          <p:nvPr/>
        </p:nvSpPr>
        <p:spPr>
          <a:xfrm>
            <a:off x="1028700" y="1028700"/>
            <a:ext cx="5409129" cy="451470"/>
          </a:xfrm>
          <a:prstGeom prst="rect">
            <a:avLst/>
          </a:prstGeom>
        </p:spPr>
        <p:txBody>
          <a:bodyPr lIns="0" tIns="0" rIns="0" bIns="0" rtlCol="0" anchor="t">
            <a:spAutoFit/>
          </a:bodyPr>
          <a:lstStyle/>
          <a:p>
            <a:pPr>
              <a:lnSpc>
                <a:spcPts val="3519"/>
              </a:lnSpc>
            </a:pPr>
            <a:r>
              <a:rPr lang="en-US" sz="3199" dirty="0">
                <a:solidFill>
                  <a:srgbClr val="000000"/>
                </a:solidFill>
                <a:latin typeface="Poppins"/>
              </a:rPr>
              <a:t>TOURISM</a:t>
            </a:r>
          </a:p>
        </p:txBody>
      </p:sp>
      <p:sp>
        <p:nvSpPr>
          <p:cNvPr id="13" name="TextBox 13"/>
          <p:cNvSpPr txBox="1"/>
          <p:nvPr/>
        </p:nvSpPr>
        <p:spPr>
          <a:xfrm>
            <a:off x="1028699" y="2401553"/>
            <a:ext cx="13059335" cy="1538883"/>
          </a:xfrm>
          <a:prstGeom prst="rect">
            <a:avLst/>
          </a:prstGeom>
        </p:spPr>
        <p:txBody>
          <a:bodyPr wrap="square" lIns="0" tIns="0" rIns="0" bIns="0" rtlCol="0" anchor="t">
            <a:spAutoFit/>
          </a:bodyPr>
          <a:lstStyle/>
          <a:p>
            <a:pPr algn="just">
              <a:lnSpc>
                <a:spcPts val="3000"/>
              </a:lnSpc>
            </a:pPr>
            <a:r>
              <a:rPr lang="en-US" sz="2500" dirty="0">
                <a:solidFill>
                  <a:srgbClr val="000000"/>
                </a:solidFill>
                <a:latin typeface="Poppins"/>
              </a:rPr>
              <a:t>This slide must explain, why you have chosen this problem statement, what does your solution offer that the existing solutions lack to offer, what makes  your project unique, what are your own thoughts that you've implemented in the project to provide an solution to your problem </a:t>
            </a:r>
            <a:r>
              <a:rPr lang="en-US" sz="2500" dirty="0" err="1">
                <a:solidFill>
                  <a:srgbClr val="000000"/>
                </a:solidFill>
                <a:latin typeface="Poppins"/>
              </a:rPr>
              <a:t>staement</a:t>
            </a:r>
            <a:r>
              <a:rPr lang="en-US" sz="2500" dirty="0">
                <a:solidFill>
                  <a:srgbClr val="000000"/>
                </a:solidFill>
                <a:latin typeface="Poppins"/>
              </a:rPr>
              <a: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1663534" y="-2057400"/>
            <a:ext cx="6624466" cy="3086100"/>
            <a:chOff x="0" y="0"/>
            <a:chExt cx="1744715" cy="812800"/>
          </a:xfrm>
        </p:grpSpPr>
        <p:sp>
          <p:nvSpPr>
            <p:cNvPr id="3" name="Freeform 3"/>
            <p:cNvSpPr/>
            <p:nvPr/>
          </p:nvSpPr>
          <p:spPr>
            <a:xfrm>
              <a:off x="0" y="0"/>
              <a:ext cx="1744715" cy="812800"/>
            </a:xfrm>
            <a:custGeom>
              <a:avLst/>
              <a:gdLst/>
              <a:ahLst/>
              <a:cxnLst/>
              <a:rect l="l" t="t" r="r" b="b"/>
              <a:pathLst>
                <a:path w="1744715" h="812800">
                  <a:moveTo>
                    <a:pt x="0" y="0"/>
                  </a:moveTo>
                  <a:lnTo>
                    <a:pt x="1744715" y="0"/>
                  </a:lnTo>
                  <a:lnTo>
                    <a:pt x="1744715" y="812800"/>
                  </a:lnTo>
                  <a:lnTo>
                    <a:pt x="0" y="812800"/>
                  </a:lnTo>
                  <a:close/>
                </a:path>
              </a:pathLst>
            </a:custGeom>
            <a:solidFill>
              <a:srgbClr val="060644"/>
            </a:solidFill>
          </p:spPr>
        </p:sp>
        <p:sp>
          <p:nvSpPr>
            <p:cNvPr id="4" name="TextBox 4"/>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grpSp>
        <p:nvGrpSpPr>
          <p:cNvPr id="5" name="Group 5"/>
          <p:cNvGrpSpPr/>
          <p:nvPr/>
        </p:nvGrpSpPr>
        <p:grpSpPr>
          <a:xfrm>
            <a:off x="0" y="9258300"/>
            <a:ext cx="6624466" cy="3086100"/>
            <a:chOff x="0" y="0"/>
            <a:chExt cx="1744715" cy="812800"/>
          </a:xfrm>
        </p:grpSpPr>
        <p:sp>
          <p:nvSpPr>
            <p:cNvPr id="6" name="Freeform 6"/>
            <p:cNvSpPr/>
            <p:nvPr/>
          </p:nvSpPr>
          <p:spPr>
            <a:xfrm>
              <a:off x="0" y="0"/>
              <a:ext cx="1744715" cy="812800"/>
            </a:xfrm>
            <a:custGeom>
              <a:avLst/>
              <a:gdLst/>
              <a:ahLst/>
              <a:cxnLst/>
              <a:rect l="l" t="t" r="r" b="b"/>
              <a:pathLst>
                <a:path w="1744715" h="812800">
                  <a:moveTo>
                    <a:pt x="0" y="0"/>
                  </a:moveTo>
                  <a:lnTo>
                    <a:pt x="1744715" y="0"/>
                  </a:lnTo>
                  <a:lnTo>
                    <a:pt x="1744715" y="812800"/>
                  </a:lnTo>
                  <a:lnTo>
                    <a:pt x="0" y="812800"/>
                  </a:lnTo>
                  <a:close/>
                </a:path>
              </a:pathLst>
            </a:custGeom>
            <a:solidFill>
              <a:srgbClr val="060644"/>
            </a:solidFill>
          </p:spPr>
        </p:sp>
        <p:sp>
          <p:nvSpPr>
            <p:cNvPr id="7" name="TextBox 7"/>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sp>
        <p:nvSpPr>
          <p:cNvPr id="8" name="TextBox 8"/>
          <p:cNvSpPr txBox="1"/>
          <p:nvPr/>
        </p:nvSpPr>
        <p:spPr>
          <a:xfrm>
            <a:off x="1028700" y="2166619"/>
            <a:ext cx="7962900" cy="642484"/>
          </a:xfrm>
          <a:prstGeom prst="rect">
            <a:avLst/>
          </a:prstGeom>
        </p:spPr>
        <p:txBody>
          <a:bodyPr wrap="square" lIns="0" tIns="0" rIns="0" bIns="0" rtlCol="0" anchor="t">
            <a:spAutoFit/>
          </a:bodyPr>
          <a:lstStyle/>
          <a:p>
            <a:pPr>
              <a:lnSpc>
                <a:spcPts val="4950"/>
              </a:lnSpc>
            </a:pPr>
            <a:r>
              <a:rPr lang="en-US" sz="4500" dirty="0">
                <a:solidFill>
                  <a:srgbClr val="000000"/>
                </a:solidFill>
                <a:latin typeface="Poppins Medium Bold"/>
              </a:rPr>
              <a:t>SCOPE AND SCALABILITY</a:t>
            </a:r>
          </a:p>
        </p:txBody>
      </p:sp>
      <p:sp>
        <p:nvSpPr>
          <p:cNvPr id="9" name="TextBox 9"/>
          <p:cNvSpPr txBox="1"/>
          <p:nvPr/>
        </p:nvSpPr>
        <p:spPr>
          <a:xfrm>
            <a:off x="1028700" y="1685924"/>
            <a:ext cx="5409129" cy="451470"/>
          </a:xfrm>
          <a:prstGeom prst="rect">
            <a:avLst/>
          </a:prstGeom>
        </p:spPr>
        <p:txBody>
          <a:bodyPr lIns="0" tIns="0" rIns="0" bIns="0" rtlCol="0" anchor="t">
            <a:spAutoFit/>
          </a:bodyPr>
          <a:lstStyle/>
          <a:p>
            <a:pPr>
              <a:lnSpc>
                <a:spcPts val="3519"/>
              </a:lnSpc>
            </a:pPr>
            <a:r>
              <a:rPr lang="en-US" sz="3199" dirty="0">
                <a:solidFill>
                  <a:srgbClr val="000000"/>
                </a:solidFill>
                <a:latin typeface="Poppins"/>
              </a:rPr>
              <a:t>TOURISM</a:t>
            </a:r>
          </a:p>
        </p:txBody>
      </p:sp>
      <p:sp>
        <p:nvSpPr>
          <p:cNvPr id="10" name="TextBox 10"/>
          <p:cNvSpPr txBox="1"/>
          <p:nvPr/>
        </p:nvSpPr>
        <p:spPr>
          <a:xfrm>
            <a:off x="1028700" y="2928620"/>
            <a:ext cx="16230600" cy="820738"/>
          </a:xfrm>
          <a:prstGeom prst="rect">
            <a:avLst/>
          </a:prstGeom>
        </p:spPr>
        <p:txBody>
          <a:bodyPr lIns="0" tIns="0" rIns="0" bIns="0" rtlCol="0" anchor="t">
            <a:spAutoFit/>
          </a:bodyPr>
          <a:lstStyle/>
          <a:p>
            <a:pPr algn="just">
              <a:lnSpc>
                <a:spcPts val="3240"/>
              </a:lnSpc>
            </a:pPr>
            <a:r>
              <a:rPr lang="en-US" sz="2700" dirty="0">
                <a:solidFill>
                  <a:srgbClr val="000000"/>
                </a:solidFill>
                <a:latin typeface="Poppins"/>
              </a:rPr>
              <a:t>We are hoping that the tourism in Tamilnadu becomes more accessible. Tourism is really trending and it benefits economy of Tamilnadu and its local vendors.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1663534" y="-2057400"/>
            <a:ext cx="6624466" cy="3086100"/>
            <a:chOff x="0" y="0"/>
            <a:chExt cx="1744715" cy="812800"/>
          </a:xfrm>
        </p:grpSpPr>
        <p:sp>
          <p:nvSpPr>
            <p:cNvPr id="3" name="Freeform 3"/>
            <p:cNvSpPr/>
            <p:nvPr/>
          </p:nvSpPr>
          <p:spPr>
            <a:xfrm>
              <a:off x="0" y="0"/>
              <a:ext cx="1744715" cy="812800"/>
            </a:xfrm>
            <a:custGeom>
              <a:avLst/>
              <a:gdLst/>
              <a:ahLst/>
              <a:cxnLst/>
              <a:rect l="l" t="t" r="r" b="b"/>
              <a:pathLst>
                <a:path w="1744715" h="812800">
                  <a:moveTo>
                    <a:pt x="0" y="0"/>
                  </a:moveTo>
                  <a:lnTo>
                    <a:pt x="1744715" y="0"/>
                  </a:lnTo>
                  <a:lnTo>
                    <a:pt x="1744715" y="812800"/>
                  </a:lnTo>
                  <a:lnTo>
                    <a:pt x="0" y="812800"/>
                  </a:lnTo>
                  <a:close/>
                </a:path>
              </a:pathLst>
            </a:custGeom>
            <a:solidFill>
              <a:srgbClr val="060644"/>
            </a:solidFill>
          </p:spPr>
        </p:sp>
        <p:sp>
          <p:nvSpPr>
            <p:cNvPr id="4" name="TextBox 4"/>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grpSp>
        <p:nvGrpSpPr>
          <p:cNvPr id="5" name="Group 5"/>
          <p:cNvGrpSpPr/>
          <p:nvPr/>
        </p:nvGrpSpPr>
        <p:grpSpPr>
          <a:xfrm>
            <a:off x="0" y="9258300"/>
            <a:ext cx="6624466" cy="3086100"/>
            <a:chOff x="0" y="0"/>
            <a:chExt cx="1744715" cy="812800"/>
          </a:xfrm>
        </p:grpSpPr>
        <p:sp>
          <p:nvSpPr>
            <p:cNvPr id="6" name="Freeform 6"/>
            <p:cNvSpPr/>
            <p:nvPr/>
          </p:nvSpPr>
          <p:spPr>
            <a:xfrm>
              <a:off x="0" y="0"/>
              <a:ext cx="1744715" cy="812800"/>
            </a:xfrm>
            <a:custGeom>
              <a:avLst/>
              <a:gdLst/>
              <a:ahLst/>
              <a:cxnLst/>
              <a:rect l="l" t="t" r="r" b="b"/>
              <a:pathLst>
                <a:path w="1744715" h="812800">
                  <a:moveTo>
                    <a:pt x="0" y="0"/>
                  </a:moveTo>
                  <a:lnTo>
                    <a:pt x="1744715" y="0"/>
                  </a:lnTo>
                  <a:lnTo>
                    <a:pt x="1744715" y="812800"/>
                  </a:lnTo>
                  <a:lnTo>
                    <a:pt x="0" y="812800"/>
                  </a:lnTo>
                  <a:close/>
                </a:path>
              </a:pathLst>
            </a:custGeom>
            <a:solidFill>
              <a:srgbClr val="060644"/>
            </a:solidFill>
          </p:spPr>
        </p:sp>
        <p:sp>
          <p:nvSpPr>
            <p:cNvPr id="7" name="TextBox 7"/>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sp>
        <p:nvSpPr>
          <p:cNvPr id="8" name="TextBox 8"/>
          <p:cNvSpPr txBox="1"/>
          <p:nvPr/>
        </p:nvSpPr>
        <p:spPr>
          <a:xfrm>
            <a:off x="1028700" y="2166619"/>
            <a:ext cx="9105900" cy="642484"/>
          </a:xfrm>
          <a:prstGeom prst="rect">
            <a:avLst/>
          </a:prstGeom>
        </p:spPr>
        <p:txBody>
          <a:bodyPr wrap="square" lIns="0" tIns="0" rIns="0" bIns="0" rtlCol="0" anchor="t">
            <a:spAutoFit/>
          </a:bodyPr>
          <a:lstStyle/>
          <a:p>
            <a:pPr>
              <a:lnSpc>
                <a:spcPts val="4950"/>
              </a:lnSpc>
            </a:pPr>
            <a:r>
              <a:rPr lang="en-US" sz="4500" dirty="0">
                <a:solidFill>
                  <a:srgbClr val="000000"/>
                </a:solidFill>
                <a:latin typeface="Poppins Medium"/>
              </a:rPr>
              <a:t>APPLICATIONS IN REAL WORLD</a:t>
            </a:r>
          </a:p>
        </p:txBody>
      </p:sp>
      <p:sp>
        <p:nvSpPr>
          <p:cNvPr id="9" name="TextBox 9"/>
          <p:cNvSpPr txBox="1"/>
          <p:nvPr/>
        </p:nvSpPr>
        <p:spPr>
          <a:xfrm>
            <a:off x="1028700" y="1685924"/>
            <a:ext cx="5409129" cy="451470"/>
          </a:xfrm>
          <a:prstGeom prst="rect">
            <a:avLst/>
          </a:prstGeom>
        </p:spPr>
        <p:txBody>
          <a:bodyPr lIns="0" tIns="0" rIns="0" bIns="0" rtlCol="0" anchor="t">
            <a:spAutoFit/>
          </a:bodyPr>
          <a:lstStyle/>
          <a:p>
            <a:pPr>
              <a:lnSpc>
                <a:spcPts val="3519"/>
              </a:lnSpc>
            </a:pPr>
            <a:r>
              <a:rPr lang="en-US" sz="3199" dirty="0">
                <a:solidFill>
                  <a:srgbClr val="000000"/>
                </a:solidFill>
                <a:latin typeface="Poppins"/>
              </a:rPr>
              <a:t>TOURISM</a:t>
            </a:r>
          </a:p>
        </p:txBody>
      </p:sp>
      <p:sp>
        <p:nvSpPr>
          <p:cNvPr id="10" name="TextBox 10"/>
          <p:cNvSpPr txBox="1"/>
          <p:nvPr/>
        </p:nvSpPr>
        <p:spPr>
          <a:xfrm>
            <a:off x="1028700" y="2928620"/>
            <a:ext cx="16230600" cy="1231106"/>
          </a:xfrm>
          <a:prstGeom prst="rect">
            <a:avLst/>
          </a:prstGeom>
        </p:spPr>
        <p:txBody>
          <a:bodyPr lIns="0" tIns="0" rIns="0" bIns="0" rtlCol="0" anchor="t">
            <a:spAutoFit/>
          </a:bodyPr>
          <a:lstStyle/>
          <a:p>
            <a:pPr algn="just">
              <a:lnSpc>
                <a:spcPts val="3240"/>
              </a:lnSpc>
            </a:pPr>
            <a:r>
              <a:rPr lang="en-US" sz="2700" dirty="0">
                <a:solidFill>
                  <a:srgbClr val="000000"/>
                </a:solidFill>
                <a:latin typeface="Poppins"/>
              </a:rPr>
              <a:t>In this website we provide every information and necessary for tourists .We reduced time consumption and confusion regarding the basic things and arrangement .we let choose your own package and also let you find about </a:t>
            </a:r>
            <a:r>
              <a:rPr lang="en-US" sz="2700" dirty="0" err="1">
                <a:solidFill>
                  <a:srgbClr val="000000"/>
                </a:solidFill>
                <a:latin typeface="Poppins"/>
              </a:rPr>
              <a:t>Tamilnadu’s</a:t>
            </a:r>
            <a:r>
              <a:rPr lang="en-US" sz="2700" dirty="0">
                <a:solidFill>
                  <a:srgbClr val="000000"/>
                </a:solidFill>
                <a:latin typeface="Poppins"/>
              </a:rPr>
              <a:t> cultural and beauty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1119029"/>
            <a:ext cx="8333154" cy="3086100"/>
            <a:chOff x="0" y="0"/>
            <a:chExt cx="2194740" cy="812800"/>
          </a:xfrm>
        </p:grpSpPr>
        <p:sp>
          <p:nvSpPr>
            <p:cNvPr id="3" name="Freeform 3"/>
            <p:cNvSpPr/>
            <p:nvPr/>
          </p:nvSpPr>
          <p:spPr>
            <a:xfrm>
              <a:off x="0" y="0"/>
              <a:ext cx="2194740" cy="812800"/>
            </a:xfrm>
            <a:custGeom>
              <a:avLst/>
              <a:gdLst/>
              <a:ahLst/>
              <a:cxnLst/>
              <a:rect l="l" t="t" r="r" b="b"/>
              <a:pathLst>
                <a:path w="2194740" h="812800">
                  <a:moveTo>
                    <a:pt x="0" y="0"/>
                  </a:moveTo>
                  <a:lnTo>
                    <a:pt x="2194740" y="0"/>
                  </a:lnTo>
                  <a:lnTo>
                    <a:pt x="2194740" y="812800"/>
                  </a:lnTo>
                  <a:lnTo>
                    <a:pt x="0" y="812800"/>
                  </a:lnTo>
                  <a:close/>
                </a:path>
              </a:pathLst>
            </a:custGeom>
            <a:solidFill>
              <a:srgbClr val="060644"/>
            </a:solidFill>
          </p:spPr>
        </p:sp>
        <p:sp>
          <p:nvSpPr>
            <p:cNvPr id="4" name="TextBox 4"/>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grpSp>
        <p:nvGrpSpPr>
          <p:cNvPr id="5" name="Group 5"/>
          <p:cNvGrpSpPr/>
          <p:nvPr/>
        </p:nvGrpSpPr>
        <p:grpSpPr>
          <a:xfrm>
            <a:off x="11624423" y="9258300"/>
            <a:ext cx="9900631" cy="3086100"/>
            <a:chOff x="0" y="0"/>
            <a:chExt cx="2607574" cy="812800"/>
          </a:xfrm>
        </p:grpSpPr>
        <p:sp>
          <p:nvSpPr>
            <p:cNvPr id="6" name="Freeform 6"/>
            <p:cNvSpPr/>
            <p:nvPr/>
          </p:nvSpPr>
          <p:spPr>
            <a:xfrm>
              <a:off x="0" y="0"/>
              <a:ext cx="2607574" cy="812800"/>
            </a:xfrm>
            <a:custGeom>
              <a:avLst/>
              <a:gdLst/>
              <a:ahLst/>
              <a:cxnLst/>
              <a:rect l="l" t="t" r="r" b="b"/>
              <a:pathLst>
                <a:path w="2607574" h="812800">
                  <a:moveTo>
                    <a:pt x="0" y="0"/>
                  </a:moveTo>
                  <a:lnTo>
                    <a:pt x="2607574" y="0"/>
                  </a:lnTo>
                  <a:lnTo>
                    <a:pt x="2607574" y="812800"/>
                  </a:lnTo>
                  <a:lnTo>
                    <a:pt x="0" y="812800"/>
                  </a:lnTo>
                  <a:close/>
                </a:path>
              </a:pathLst>
            </a:custGeom>
            <a:solidFill>
              <a:srgbClr val="060644"/>
            </a:solidFill>
          </p:spPr>
        </p:sp>
        <p:sp>
          <p:nvSpPr>
            <p:cNvPr id="7" name="TextBox 7"/>
            <p:cNvSpPr txBox="1"/>
            <p:nvPr/>
          </p:nvSpPr>
          <p:spPr>
            <a:xfrm>
              <a:off x="0" y="-66675"/>
              <a:ext cx="812800" cy="879475"/>
            </a:xfrm>
            <a:prstGeom prst="rect">
              <a:avLst/>
            </a:prstGeom>
          </p:spPr>
          <p:txBody>
            <a:bodyPr lIns="50800" tIns="50800" rIns="50800" bIns="50800" rtlCol="0" anchor="ctr"/>
            <a:lstStyle/>
            <a:p>
              <a:pPr algn="ctr">
                <a:lnSpc>
                  <a:spcPts val="2800"/>
                </a:lnSpc>
              </a:pPr>
              <a:endParaRPr/>
            </a:p>
          </p:txBody>
        </p:sp>
      </p:grpSp>
      <p:sp>
        <p:nvSpPr>
          <p:cNvPr id="8" name="TextBox 8"/>
          <p:cNvSpPr txBox="1"/>
          <p:nvPr/>
        </p:nvSpPr>
        <p:spPr>
          <a:xfrm>
            <a:off x="1028700" y="1028700"/>
            <a:ext cx="7304454" cy="685800"/>
          </a:xfrm>
          <a:prstGeom prst="rect">
            <a:avLst/>
          </a:prstGeom>
        </p:spPr>
        <p:txBody>
          <a:bodyPr lIns="0" tIns="0" rIns="0" bIns="0" rtlCol="0" anchor="t">
            <a:spAutoFit/>
          </a:bodyPr>
          <a:lstStyle/>
          <a:p>
            <a:pPr>
              <a:lnSpc>
                <a:spcPts val="4950"/>
              </a:lnSpc>
            </a:pPr>
            <a:r>
              <a:rPr lang="en-US" sz="4500">
                <a:solidFill>
                  <a:srgbClr val="FFFFFF"/>
                </a:solidFill>
                <a:latin typeface="Poppins Medium Bold"/>
              </a:rPr>
              <a:t>CONCLUSION</a:t>
            </a:r>
          </a:p>
        </p:txBody>
      </p:sp>
      <p:sp>
        <p:nvSpPr>
          <p:cNvPr id="9" name="TextBox 9"/>
          <p:cNvSpPr txBox="1"/>
          <p:nvPr/>
        </p:nvSpPr>
        <p:spPr>
          <a:xfrm>
            <a:off x="1028700" y="2155640"/>
            <a:ext cx="16230600" cy="1838452"/>
          </a:xfrm>
          <a:prstGeom prst="rect">
            <a:avLst/>
          </a:prstGeom>
        </p:spPr>
        <p:txBody>
          <a:bodyPr lIns="0" tIns="0" rIns="0" bIns="0" rtlCol="0" anchor="t">
            <a:spAutoFit/>
          </a:bodyPr>
          <a:lstStyle/>
          <a:p>
            <a:pPr algn="just">
              <a:lnSpc>
                <a:spcPts val="3583"/>
              </a:lnSpc>
            </a:pPr>
            <a:r>
              <a:rPr lang="en-US" sz="2986" dirty="0">
                <a:solidFill>
                  <a:srgbClr val="000000"/>
                </a:solidFill>
                <a:latin typeface="Poppins"/>
              </a:rPr>
              <a:t>Our website ‘KOVIL-NILAM’ focuses to provide better experience to users for travelling and  exploring Tamilnadu. It also helps in reducing time spend on  searching places .</a:t>
            </a:r>
          </a:p>
          <a:p>
            <a:pPr algn="just">
              <a:lnSpc>
                <a:spcPts val="3583"/>
              </a:lnSpc>
            </a:pPr>
            <a:r>
              <a:rPr lang="en-US" sz="2986" dirty="0">
                <a:solidFill>
                  <a:srgbClr val="000000"/>
                </a:solidFill>
                <a:latin typeface="Poppins"/>
              </a:rPr>
              <a:t>In future we have decided to add backend to our website for smooth responsive website  and also adding more </a:t>
            </a:r>
            <a:r>
              <a:rPr lang="en-US" sz="2986" dirty="0" err="1">
                <a:solidFill>
                  <a:srgbClr val="000000"/>
                </a:solidFill>
                <a:latin typeface="Poppins"/>
              </a:rPr>
              <a:t>visting</a:t>
            </a:r>
            <a:r>
              <a:rPr lang="en-US" sz="2986" dirty="0">
                <a:solidFill>
                  <a:srgbClr val="000000"/>
                </a:solidFill>
                <a:latin typeface="Poppins"/>
              </a:rPr>
              <a:t> places in our website.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5"/>
          <p:cNvSpPr txBox="1"/>
          <p:nvPr/>
        </p:nvSpPr>
        <p:spPr>
          <a:xfrm>
            <a:off x="1077132" y="1532628"/>
            <a:ext cx="7106334" cy="1924886"/>
          </a:xfrm>
          <a:prstGeom prst="rect">
            <a:avLst/>
          </a:prstGeom>
        </p:spPr>
        <p:txBody>
          <a:bodyPr lIns="0" tIns="0" rIns="0" bIns="0" rtlCol="0" anchor="t">
            <a:spAutoFit/>
          </a:bodyPr>
          <a:lstStyle/>
          <a:p>
            <a:pPr>
              <a:lnSpc>
                <a:spcPts val="4950"/>
              </a:lnSpc>
            </a:pPr>
            <a:r>
              <a:rPr lang="en-US" sz="4500" dirty="0">
                <a:solidFill>
                  <a:srgbClr val="000000"/>
                </a:solidFill>
                <a:latin typeface="Poppins Medium Bold"/>
              </a:rPr>
              <a:t>DEMO VIDEO</a:t>
            </a:r>
          </a:p>
          <a:p>
            <a:pPr>
              <a:lnSpc>
                <a:spcPts val="4950"/>
              </a:lnSpc>
            </a:pPr>
            <a:endParaRPr lang="en-US" sz="4500" dirty="0">
              <a:solidFill>
                <a:srgbClr val="000000"/>
              </a:solidFill>
              <a:latin typeface="Poppins Medium Bold"/>
            </a:endParaRPr>
          </a:p>
          <a:p>
            <a:pPr>
              <a:lnSpc>
                <a:spcPts val="4950"/>
              </a:lnSpc>
            </a:pPr>
            <a:endParaRPr lang="en-US" sz="4500" dirty="0">
              <a:solidFill>
                <a:srgbClr val="000000"/>
              </a:solidFill>
              <a:latin typeface="Poppins Medium Bold"/>
            </a:endParaRPr>
          </a:p>
        </p:txBody>
      </p:sp>
      <p:sp>
        <p:nvSpPr>
          <p:cNvPr id="3" name="TextBox 2">
            <a:extLst>
              <a:ext uri="{FF2B5EF4-FFF2-40B4-BE49-F238E27FC236}">
                <a16:creationId xmlns:a16="http://schemas.microsoft.com/office/drawing/2014/main" id="{33190C6E-203A-828D-8655-5F1E1E23C039}"/>
              </a:ext>
            </a:extLst>
          </p:cNvPr>
          <p:cNvSpPr txBox="1"/>
          <p:nvPr/>
        </p:nvSpPr>
        <p:spPr>
          <a:xfrm>
            <a:off x="609600" y="3162300"/>
            <a:ext cx="16611600" cy="1200329"/>
          </a:xfrm>
          <a:prstGeom prst="rect">
            <a:avLst/>
          </a:prstGeom>
          <a:noFill/>
        </p:spPr>
        <p:txBody>
          <a:bodyPr wrap="square">
            <a:spAutoFit/>
          </a:bodyPr>
          <a:lstStyle/>
          <a:p>
            <a:r>
              <a:rPr lang="en-IN" sz="3600" dirty="0"/>
              <a:t>https://drive.google.com/file/d/1AnoXD2jKDLKhv-9KqcgRsE3Ag7m-F_eS/view?usp=sharing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182</TotalTime>
  <Words>393</Words>
  <Application>Microsoft Office PowerPoint</Application>
  <PresentationFormat>Custom</PresentationFormat>
  <Paragraphs>44</Paragraphs>
  <Slides>11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Poppins Medium</vt:lpstr>
      <vt:lpstr>Calibri</vt:lpstr>
      <vt:lpstr>Poppins Medium Bold</vt:lpstr>
      <vt:lpstr>Poppins Bold</vt:lpstr>
      <vt:lpstr>Poppins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HACK-24-THON Presentation Template</dc:title>
  <dc:creator>MONIKA</dc:creator>
  <cp:lastModifiedBy>Raunak Singh</cp:lastModifiedBy>
  <cp:revision>5</cp:revision>
  <dcterms:created xsi:type="dcterms:W3CDTF">2006-08-16T00:00:00Z</dcterms:created>
  <dcterms:modified xsi:type="dcterms:W3CDTF">2023-04-02T12:58:22Z</dcterms:modified>
  <dc:identifier>DAFeH_mlte4</dc:identifier>
</cp:coreProperties>
</file>

<file path=docProps/thumbnail.jpeg>
</file>